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13" r:id="rId2"/>
    <p:sldMasterId id="2147485284" r:id="rId3"/>
  </p:sldMasterIdLst>
  <p:notesMasterIdLst>
    <p:notesMasterId r:id="rId27"/>
  </p:notesMasterIdLst>
  <p:handoutMasterIdLst>
    <p:handoutMasterId r:id="rId28"/>
  </p:handoutMasterIdLst>
  <p:sldIdLst>
    <p:sldId id="257" r:id="rId4"/>
    <p:sldId id="560" r:id="rId5"/>
    <p:sldId id="562" r:id="rId6"/>
    <p:sldId id="564" r:id="rId7"/>
    <p:sldId id="566" r:id="rId8"/>
    <p:sldId id="563" r:id="rId9"/>
    <p:sldId id="565" r:id="rId10"/>
    <p:sldId id="572" r:id="rId11"/>
    <p:sldId id="573" r:id="rId12"/>
    <p:sldId id="574" r:id="rId13"/>
    <p:sldId id="575" r:id="rId14"/>
    <p:sldId id="586" r:id="rId15"/>
    <p:sldId id="587" r:id="rId16"/>
    <p:sldId id="588" r:id="rId17"/>
    <p:sldId id="589" r:id="rId18"/>
    <p:sldId id="609" r:id="rId19"/>
    <p:sldId id="590" r:id="rId20"/>
    <p:sldId id="610" r:id="rId21"/>
    <p:sldId id="611" r:id="rId22"/>
    <p:sldId id="613" r:id="rId23"/>
    <p:sldId id="612" r:id="rId24"/>
    <p:sldId id="559" r:id="rId25"/>
    <p:sldId id="561" r:id="rId26"/>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Untitled Section" id="{0798A7BD-3384-AE4E-848C-F2CF1AF823AE}">
          <p14:sldIdLst>
            <p14:sldId id="257"/>
            <p14:sldId id="560"/>
            <p14:sldId id="562"/>
            <p14:sldId id="564"/>
            <p14:sldId id="566"/>
            <p14:sldId id="563"/>
            <p14:sldId id="565"/>
            <p14:sldId id="572"/>
            <p14:sldId id="573"/>
            <p14:sldId id="574"/>
            <p14:sldId id="575"/>
            <p14:sldId id="586"/>
            <p14:sldId id="587"/>
            <p14:sldId id="588"/>
            <p14:sldId id="589"/>
            <p14:sldId id="609"/>
            <p14:sldId id="590"/>
            <p14:sldId id="610"/>
            <p14:sldId id="611"/>
            <p14:sldId id="613"/>
            <p14:sldId id="612"/>
            <p14:sldId id="559"/>
            <p14:sldId id="56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F17B"/>
    <a:srgbClr val="8EEE7E"/>
    <a:srgbClr val="97D2FF"/>
    <a:srgbClr val="C4E59F"/>
    <a:srgbClr val="DB536A"/>
    <a:srgbClr val="EAD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7" autoAdjust="0"/>
    <p:restoredTop sz="94434" autoAdjust="0"/>
  </p:normalViewPr>
  <p:slideViewPr>
    <p:cSldViewPr>
      <p:cViewPr varScale="1">
        <p:scale>
          <a:sx n="86" d="100"/>
          <a:sy n="86" d="100"/>
        </p:scale>
        <p:origin x="-112" y="-1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8714"/>
          </a:xfrm>
          <a:prstGeom prst="rect">
            <a:avLst/>
          </a:prstGeom>
        </p:spPr>
        <p:txBody>
          <a:bodyPr vert="horz" wrap="square" lIns="93165" tIns="46583" rIns="93165" bIns="46583" numCol="1" anchor="t"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3" name="Date Placeholder 2"/>
          <p:cNvSpPr>
            <a:spLocks noGrp="1"/>
          </p:cNvSpPr>
          <p:nvPr>
            <p:ph type="dt" sz="quarter" idx="1"/>
          </p:nvPr>
        </p:nvSpPr>
        <p:spPr>
          <a:xfrm>
            <a:off x="3883892" y="0"/>
            <a:ext cx="2972498" cy="498714"/>
          </a:xfrm>
          <a:prstGeom prst="rect">
            <a:avLst/>
          </a:prstGeom>
        </p:spPr>
        <p:txBody>
          <a:bodyPr vert="horz" wrap="square" lIns="93165" tIns="46583" rIns="93165" bIns="46583" numCol="1" anchor="ctr" anchorCtr="0" compatLnSpc="1">
            <a:prstTxWarp prst="textNoShape">
              <a:avLst/>
            </a:prstTxWarp>
          </a:bodyPr>
          <a:lstStyle>
            <a:lvl1pPr algn="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4" name="Footer Placeholder 3"/>
          <p:cNvSpPr>
            <a:spLocks noGrp="1"/>
          </p:cNvSpPr>
          <p:nvPr>
            <p:ph type="ftr" sz="quarter" idx="2"/>
          </p:nvPr>
        </p:nvSpPr>
        <p:spPr>
          <a:xfrm>
            <a:off x="0" y="9446973"/>
            <a:ext cx="2972498" cy="498714"/>
          </a:xfrm>
          <a:prstGeom prst="rect">
            <a:avLst/>
          </a:prstGeom>
        </p:spPr>
        <p:txBody>
          <a:bodyPr vert="horz" wrap="square" lIns="93165" tIns="46583" rIns="93165" bIns="46583" numCol="1" anchor="b"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IN"/>
          </a:p>
        </p:txBody>
      </p:sp>
      <p:sp>
        <p:nvSpPr>
          <p:cNvPr id="5" name="Slide Number Placeholder 4"/>
          <p:cNvSpPr>
            <a:spLocks noGrp="1"/>
          </p:cNvSpPr>
          <p:nvPr>
            <p:ph type="sldNum" sz="quarter" idx="3"/>
          </p:nvPr>
        </p:nvSpPr>
        <p:spPr>
          <a:xfrm>
            <a:off x="3883892" y="9446973"/>
            <a:ext cx="2972498" cy="498714"/>
          </a:xfrm>
          <a:prstGeom prst="rect">
            <a:avLst/>
          </a:prstGeom>
        </p:spPr>
        <p:txBody>
          <a:bodyPr vert="horz" wrap="square" lIns="93165" tIns="46583" rIns="93165" bIns="46583" numCol="1" anchor="b" anchorCtr="0" compatLnSpc="1">
            <a:prstTxWarp prst="textNoShape">
              <a:avLst/>
            </a:prstTxWarp>
          </a:bodyPr>
          <a:lstStyle>
            <a:lvl1pPr algn="r" eaLnBrk="1" hangingPunct="1">
              <a:buFont typeface="Arial" charset="0"/>
              <a:buNone/>
              <a:defRPr sz="1200">
                <a:latin typeface="Calibri" pitchFamily="34" charset="0"/>
              </a:defRPr>
            </a:lvl1pPr>
          </a:lstStyle>
          <a:p>
            <a:fld id="{E7C0F514-8058-4329-9D3A-462135E23E5A}" type="slidenum">
              <a:rPr lang="en-IN" altLang="en-US"/>
              <a:pPr/>
              <a:t>‹#›</a:t>
            </a:fld>
            <a:endParaRPr lang="en-IN" altLang="en-US"/>
          </a:p>
        </p:txBody>
      </p:sp>
    </p:spTree>
    <p:extLst>
      <p:ext uri="{BB962C8B-B14F-4D97-AF65-F5344CB8AC3E}">
        <p14:creationId xmlns:p14="http://schemas.microsoft.com/office/powerpoint/2010/main" val="7326531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498" cy="498714"/>
          </a:xfrm>
          <a:prstGeom prst="rect">
            <a:avLst/>
          </a:prstGeom>
        </p:spPr>
        <p:txBody>
          <a:bodyPr vert="horz" wrap="square" lIns="93165" tIns="46583" rIns="93165" bIns="46583" numCol="1" anchor="t"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3892" y="0"/>
            <a:ext cx="2972498" cy="498714"/>
          </a:xfrm>
          <a:prstGeom prst="rect">
            <a:avLst/>
          </a:prstGeom>
        </p:spPr>
        <p:txBody>
          <a:bodyPr vert="horz" wrap="square" lIns="93165" tIns="46583" rIns="93165" bIns="46583" numCol="1" anchor="t" anchorCtr="0" compatLnSpc="1">
            <a:prstTxWarp prst="textNoShape">
              <a:avLst/>
            </a:prstTxWarp>
          </a:bodyPr>
          <a:lstStyle>
            <a:lvl1pPr algn="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3165" tIns="46583" rIns="93165" bIns="46583" rtlCol="0" anchor="ctr"/>
          <a:lstStyle/>
          <a:p>
            <a:pPr lvl="0"/>
            <a:endParaRPr lang="en-US" noProof="0" dirty="0"/>
          </a:p>
        </p:txBody>
      </p:sp>
      <p:sp>
        <p:nvSpPr>
          <p:cNvPr id="5" name="Notes Placeholder 4"/>
          <p:cNvSpPr>
            <a:spLocks noGrp="1"/>
          </p:cNvSpPr>
          <p:nvPr>
            <p:ph type="body" sz="quarter" idx="3"/>
          </p:nvPr>
        </p:nvSpPr>
        <p:spPr>
          <a:xfrm>
            <a:off x="685962" y="4726663"/>
            <a:ext cx="5486078" cy="4474130"/>
          </a:xfrm>
          <a:prstGeom prst="rect">
            <a:avLst/>
          </a:prstGeom>
        </p:spPr>
        <p:txBody>
          <a:bodyPr vert="horz" lIns="93165" tIns="46583" rIns="93165"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973"/>
            <a:ext cx="2972498" cy="498714"/>
          </a:xfrm>
          <a:prstGeom prst="rect">
            <a:avLst/>
          </a:prstGeom>
        </p:spPr>
        <p:txBody>
          <a:bodyPr vert="horz" wrap="square" lIns="93165" tIns="46583" rIns="93165" bIns="46583" numCol="1" anchor="b" anchorCtr="0" compatLnSpc="1">
            <a:prstTxWarp prst="textNoShape">
              <a:avLst/>
            </a:prstTxWarp>
          </a:bodyPr>
          <a:lstStyle>
            <a:lvl1pPr eaLnBrk="1" hangingPunct="1">
              <a:buFont typeface="Arial" pitchFamily="34" charset="0"/>
              <a:buNone/>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3892" y="9446973"/>
            <a:ext cx="2972498" cy="498714"/>
          </a:xfrm>
          <a:prstGeom prst="rect">
            <a:avLst/>
          </a:prstGeom>
        </p:spPr>
        <p:txBody>
          <a:bodyPr vert="horz" wrap="square" lIns="93165" tIns="46583" rIns="93165" bIns="46583" numCol="1" anchor="b" anchorCtr="0" compatLnSpc="1">
            <a:prstTxWarp prst="textNoShape">
              <a:avLst/>
            </a:prstTxWarp>
          </a:bodyPr>
          <a:lstStyle>
            <a:lvl1pPr algn="r" eaLnBrk="1" hangingPunct="1">
              <a:buFont typeface="Arial" charset="0"/>
              <a:buNone/>
              <a:defRPr sz="1200">
                <a:latin typeface="Calibri" pitchFamily="34" charset="0"/>
              </a:defRPr>
            </a:lvl1pPr>
          </a:lstStyle>
          <a:p>
            <a:fld id="{12CD8EAE-4CD5-48FC-A852-647051D52FE4}" type="slidenum">
              <a:rPr lang="en-US" altLang="en-US"/>
              <a:pPr/>
              <a:t>‹#›</a:t>
            </a:fld>
            <a:endParaRPr lang="en-US" altLang="en-US"/>
          </a:p>
        </p:txBody>
      </p:sp>
    </p:spTree>
    <p:extLst>
      <p:ext uri="{BB962C8B-B14F-4D97-AF65-F5344CB8AC3E}">
        <p14:creationId xmlns:p14="http://schemas.microsoft.com/office/powerpoint/2010/main" val="2573058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bwMode="auto">
          <a:ln>
            <a:solidFill>
              <a:srgbClr val="000000"/>
            </a:solidFill>
            <a:miter lim="800000"/>
            <a:headEnd/>
            <a:tailEnd/>
          </a:ln>
        </p:spPr>
      </p:sp>
      <p:sp>
        <p:nvSpPr>
          <p:cNvPr id="41987" name="Notes Placeholder 2"/>
          <p:cNvSpPr>
            <a:spLocks noGrp="1" noChangeArrowheads="1"/>
          </p:cNvSpPr>
          <p:nvPr>
            <p:ph type="body" idx="4294967295"/>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
        <p:nvSpPr>
          <p:cNvPr id="41988" name="Slide Number Placeholder 3"/>
          <p:cNvSpPr>
            <a:spLocks noGrp="1" noChangeArrowheads="1"/>
          </p:cNvSpPr>
          <p:nvPr>
            <p:ph type="sldNum" sz="quarter" idx="5"/>
          </p:nvPr>
        </p:nvSpPr>
        <p:spPr bwMode="auto">
          <a:noFill/>
          <a:ln>
            <a:miter lim="800000"/>
            <a:headEnd/>
            <a:tailEnd/>
          </a:ln>
        </p:spPr>
        <p:txBody>
          <a:bodyPr/>
          <a:lstStyle/>
          <a:p>
            <a:pPr>
              <a:buFontTx/>
              <a:buNone/>
            </a:pPr>
            <a:fld id="{BA698CC0-B83D-404C-89A7-8D952EE06091}" type="slidenum">
              <a:rPr lang="en-US" altLang="en-US">
                <a:solidFill>
                  <a:srgbClr val="FFFFFF"/>
                </a:solidFill>
              </a:rPr>
              <a:pPr>
                <a:buFontTx/>
                <a:buNone/>
              </a:pPr>
              <a:t>1</a:t>
            </a:fld>
            <a:endParaRPr lang="en-US" altLang="en-US">
              <a:solidFill>
                <a:srgbClr val="FFFFFF"/>
              </a:solidFill>
            </a:endParaRPr>
          </a:p>
        </p:txBody>
      </p:sp>
      <p:sp>
        <p:nvSpPr>
          <p:cNvPr id="41989" name="Date Placeholder 4"/>
          <p:cNvSpPr>
            <a:spLocks noGrp="1" noChangeArrowheads="1"/>
          </p:cNvSpPr>
          <p:nvPr>
            <p:ph type="dt" sz="quarter" idx="1"/>
          </p:nvPr>
        </p:nvSpPr>
        <p:spPr bwMode="auto">
          <a:noFill/>
          <a:ln>
            <a:miter lim="800000"/>
            <a:headEnd/>
            <a:tailEnd/>
          </a:ln>
        </p:spPr>
        <p:txBody>
          <a:bodyPr/>
          <a:lstStyle/>
          <a:p>
            <a:pPr>
              <a:buFontTx/>
              <a:buNone/>
            </a:pPr>
            <a:endParaRPr lang="en-US" smtClean="0">
              <a:cs typeface="Arial" charset="0"/>
            </a:endParaRPr>
          </a:p>
        </p:txBody>
      </p:sp>
    </p:spTree>
    <p:extLst>
      <p:ext uri="{BB962C8B-B14F-4D97-AF65-F5344CB8AC3E}">
        <p14:creationId xmlns:p14="http://schemas.microsoft.com/office/powerpoint/2010/main" val="132981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10</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11</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12</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13</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14</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15</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16</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17</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18</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19</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20</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21</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22</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23</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3</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4</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5</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6</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7</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8</a:t>
            </a:fld>
            <a:endParaRPr lang="en-US" altLang="en-US"/>
          </a:p>
        </p:txBody>
      </p:sp>
    </p:spTree>
    <p:extLst>
      <p:ext uri="{BB962C8B-B14F-4D97-AF65-F5344CB8AC3E}">
        <p14:creationId xmlns:p14="http://schemas.microsoft.com/office/powerpoint/2010/main" val="23840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2CD8EAE-4CD5-48FC-A852-647051D52FE4}" type="slidenum">
              <a:rPr lang="en-US" altLang="en-US" smtClean="0"/>
              <a:pPr/>
              <a:t>9</a:t>
            </a:fld>
            <a:endParaRPr lang="en-US" altLang="en-US"/>
          </a:p>
        </p:txBody>
      </p:sp>
    </p:spTree>
    <p:extLst>
      <p:ext uri="{BB962C8B-B14F-4D97-AF65-F5344CB8AC3E}">
        <p14:creationId xmlns:p14="http://schemas.microsoft.com/office/powerpoint/2010/main" val="23840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vert="horz" wrap="square" lIns="90000" tIns="46800" rIns="90000" bIns="468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50F94359-511B-4111-8651-63F877A1E32D}"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E1E72A5D-3467-47FF-8039-0BCC08AD0B7E}"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53975"/>
            <a:ext cx="2185988" cy="2805113"/>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161925" y="53975"/>
            <a:ext cx="6410325" cy="2805113"/>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12EC5FFF-5367-4E56-8057-D48B53AED8C2}"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 y="53975"/>
            <a:ext cx="8748713" cy="477838"/>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A7A11326-2232-493D-BF5E-CFFBEF550648}"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5"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6"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7"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8" name="Frame Line"/>
          <p:cNvCxnSpPr/>
          <p:nvPr/>
        </p:nvCxnSpPr>
        <p:spPr>
          <a:xfrm flipV="1">
            <a:off x="346075" y="3171825"/>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Cover image"/>
          <p:cNvSpPr txBox="1">
            <a:spLocks noChangeAspect="1" noChangeArrowheads="1"/>
          </p:cNvSpPr>
          <p:nvPr/>
        </p:nvSpPr>
        <p:spPr bwMode="auto">
          <a:xfrm>
            <a:off x="1731963" y="3167063"/>
            <a:ext cx="61087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730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spcAft>
                <a:spcPts val="900"/>
              </a:spcAft>
              <a:defRPr/>
            </a:pPr>
            <a:endParaRPr lang="en-GB" sz="2000" smtClean="0">
              <a:solidFill>
                <a:srgbClr val="000000"/>
              </a:solidFill>
              <a:latin typeface="Georgia" panose="02040502050405020303" pitchFamily="18" charset="0"/>
            </a:endParaRPr>
          </a:p>
        </p:txBody>
      </p:sp>
      <p:sp>
        <p:nvSpPr>
          <p:cNvPr id="3" name="Report Subtitle"/>
          <p:cNvSpPr>
            <a:spLocks noGrp="1"/>
          </p:cNvSpPr>
          <p:nvPr>
            <p:ph type="subTitle" idx="1"/>
          </p:nvPr>
        </p:nvSpPr>
        <p:spPr bwMode="white">
          <a:xfrm>
            <a:off x="1869834" y="1946621"/>
            <a:ext cx="5403273" cy="1204945"/>
          </a:xfrm>
        </p:spPr>
        <p:txBody>
          <a:bodyPr>
            <a:spAutoFit/>
          </a:bodyPr>
          <a:lstStyle>
            <a:lvl1pPr marL="0" indent="0" algn="l">
              <a:lnSpc>
                <a:spcPct val="90000"/>
              </a:lnSpc>
              <a:spcAft>
                <a:spcPts val="0"/>
              </a:spcAft>
              <a:buNone/>
              <a:defRPr sz="2900" baseline="0">
                <a:solidFill>
                  <a:srgbClr val="FF0000"/>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rgbClr val="FF0000"/>
                </a:solidFill>
                <a:latin typeface="+mj-lt"/>
                <a:ea typeface="+mj-ea"/>
                <a:cs typeface="+mj-cs"/>
              </a:defRPr>
            </a:lvl1pPr>
          </a:lstStyle>
          <a:p>
            <a:r>
              <a:rPr lang="en-US" noProof="0" smtClean="0"/>
              <a:t>Click to edit Master title style</a:t>
            </a:r>
            <a:endParaRPr lang="en-GB" noProof="0"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fld id="{7B5BB5B4-E8CA-42D2-8075-39BF7534ACBE}"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cxnSp>
        <p:nvCxnSpPr>
          <p:cNvPr id="4"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age Number"/>
          <p:cNvSpPr txBox="1">
            <a:spLocks noChangeArrowheads="1"/>
          </p:cNvSpPr>
          <p:nvPr/>
        </p:nvSpPr>
        <p:spPr bwMode="auto">
          <a:xfrm>
            <a:off x="8361363" y="6430963"/>
            <a:ext cx="290512"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lnSpc>
                <a:spcPts val="900"/>
              </a:lnSpc>
              <a:defRPr/>
            </a:pPr>
            <a:endParaRPr lang="en-GB" sz="800" smtClean="0">
              <a:solidFill>
                <a:srgbClr val="000000"/>
              </a:solidFill>
            </a:endParaRPr>
          </a:p>
        </p:txBody>
      </p:sp>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34" name="Content Placeholder 2"/>
          <p:cNvSpPr>
            <a:spLocks noGrp="1"/>
          </p:cNvSpPr>
          <p:nvPr>
            <p:ph sz="quarter" idx="24"/>
          </p:nvPr>
        </p:nvSpPr>
        <p:spPr>
          <a:xfrm>
            <a:off x="482138" y="1952513"/>
            <a:ext cx="8179724" cy="3896958"/>
          </a:xfrm>
        </p:spPr>
        <p:txBody>
          <a:bodyPr/>
          <a:lstStyle>
            <a:lvl5pPr>
              <a:defRPr/>
            </a:lvl5pPr>
            <a:lvl6pPr>
              <a:buAutoNum type="arabicPeriod"/>
              <a:defRPr/>
            </a:lvl6pPr>
            <a:lvl7pPr>
              <a:buAutoNum type="alphaLcPeriod"/>
              <a:defRPr/>
            </a:lvl7pPr>
            <a:lvl8pPr>
              <a:buAutoNum type="romanLcPeriod"/>
              <a:defRPr/>
            </a:lvl8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smtClean="0"/>
          </a:p>
        </p:txBody>
      </p:sp>
      <p:sp>
        <p:nvSpPr>
          <p:cNvPr id="22" name="Title 21"/>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5"/>
          </p:nvPr>
        </p:nvSpPr>
        <p:spPr/>
        <p:txBody>
          <a:bodyPr/>
          <a:lstStyle>
            <a:lvl1pPr>
              <a:defRPr/>
            </a:lvl1pPr>
          </a:lstStyle>
          <a:p>
            <a:pPr>
              <a:defRPr/>
            </a:pPr>
            <a:endParaRPr lang="en-US"/>
          </a:p>
        </p:txBody>
      </p:sp>
      <p:sp>
        <p:nvSpPr>
          <p:cNvPr id="14" name="Slide Number Placeholder 5"/>
          <p:cNvSpPr>
            <a:spLocks noGrp="1"/>
          </p:cNvSpPr>
          <p:nvPr>
            <p:ph type="sldNum" sz="quarter" idx="26"/>
          </p:nvPr>
        </p:nvSpPr>
        <p:spPr/>
        <p:txBody>
          <a:bodyPr/>
          <a:lstStyle>
            <a:lvl1pPr>
              <a:defRPr/>
            </a:lvl1pPr>
          </a:lstStyle>
          <a:p>
            <a:fld id="{17BEEADA-2191-45FF-A3A1-CDF5919604E5}"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wo">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3"/>
            <a:ext cx="4023360"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6" name="Content Placeholder 3"/>
          <p:cNvSpPr>
            <a:spLocks noGrp="1"/>
          </p:cNvSpPr>
          <p:nvPr>
            <p:ph sz="quarter" idx="25"/>
          </p:nvPr>
        </p:nvSpPr>
        <p:spPr>
          <a:xfrm>
            <a:off x="4638502" y="1952513"/>
            <a:ext cx="4023360" cy="3896958"/>
          </a:xfrm>
        </p:spPr>
        <p:txBody>
          <a:bodyPr/>
          <a:lstStyle>
            <a:lvl5pPr>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0" name="Title 19"/>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0C05E79D-442C-4E38-902E-7B236A12EDD3}"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Large left">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4" y="1952513"/>
            <a:ext cx="5403273"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6026735"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9" name="Title 18"/>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D2693840-E5C5-4CCE-94C1-A4D80FD05FE8}"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arge right">
    <p:spTree>
      <p:nvGrpSpPr>
        <p:cNvPr id="1" name=""/>
        <p:cNvGrpSpPr/>
        <p:nvPr/>
      </p:nvGrpSpPr>
      <p:grpSpPr>
        <a:xfrm>
          <a:off x="0" y="0"/>
          <a:ext cx="0" cy="0"/>
          <a:chOff x="0" y="0"/>
          <a:chExt cx="0" cy="0"/>
        </a:xfrm>
      </p:grpSpPr>
      <p:sp>
        <p:nvSpPr>
          <p:cNvPr id="5"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6"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7"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8"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0"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2"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8594" y="1952513"/>
            <a:ext cx="5403273"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9" name="Title 18"/>
          <p:cNvSpPr>
            <a:spLocks noGrp="1"/>
          </p:cNvSpPr>
          <p:nvPr>
            <p:ph type="title"/>
          </p:nvPr>
        </p:nvSpPr>
        <p:spPr/>
        <p:txBody>
          <a:bodyPr/>
          <a:lstStyle/>
          <a:p>
            <a:r>
              <a:rPr lang="en-US" noProof="0" smtClean="0"/>
              <a:t>Click to edit Master title style</a:t>
            </a:r>
            <a:endParaRPr lang="en-GB" noProof="1"/>
          </a:p>
        </p:txBody>
      </p:sp>
      <p:sp>
        <p:nvSpPr>
          <p:cNvPr id="13" name="Footer Placeholder 4"/>
          <p:cNvSpPr>
            <a:spLocks noGrp="1"/>
          </p:cNvSpPr>
          <p:nvPr>
            <p:ph type="ftr" sz="quarter" idx="26"/>
          </p:nvPr>
        </p:nvSpPr>
        <p:spPr/>
        <p:txBody>
          <a:bodyPr/>
          <a:lstStyle>
            <a:lvl1pPr>
              <a:defRPr/>
            </a:lvl1pPr>
          </a:lstStyle>
          <a:p>
            <a:pPr>
              <a:defRPr/>
            </a:pPr>
            <a:endParaRPr lang="en-US"/>
          </a:p>
        </p:txBody>
      </p:sp>
      <p:sp>
        <p:nvSpPr>
          <p:cNvPr id="14" name="Slide Number Placeholder 5"/>
          <p:cNvSpPr>
            <a:spLocks noGrp="1"/>
          </p:cNvSpPr>
          <p:nvPr>
            <p:ph type="sldNum" sz="quarter" idx="27"/>
          </p:nvPr>
        </p:nvSpPr>
        <p:spPr/>
        <p:txBody>
          <a:bodyPr/>
          <a:lstStyle>
            <a:lvl1pPr>
              <a:defRPr/>
            </a:lvl1pPr>
          </a:lstStyle>
          <a:p>
            <a:fld id="{903A69BB-0D2F-483A-849B-7DA346C8D560}"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wo Left">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6" name="Content Placeholder 3"/>
          <p:cNvSpPr>
            <a:spLocks noGrp="1"/>
          </p:cNvSpPr>
          <p:nvPr>
            <p:ph sz="quarter" idx="25"/>
          </p:nvPr>
        </p:nvSpPr>
        <p:spPr>
          <a:xfrm>
            <a:off x="482138"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38" name="Content Placeholder 4"/>
          <p:cNvSpPr>
            <a:spLocks noGrp="1"/>
          </p:cNvSpPr>
          <p:nvPr>
            <p:ph sz="quarter" idx="26"/>
          </p:nvPr>
        </p:nvSpPr>
        <p:spPr>
          <a:xfrm>
            <a:off x="4638502" y="1952513"/>
            <a:ext cx="4023360"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0" name="Title 19"/>
          <p:cNvSpPr>
            <a:spLocks noGrp="1"/>
          </p:cNvSpPr>
          <p:nvPr>
            <p:ph type="title"/>
          </p:nvPr>
        </p:nvSpPr>
        <p:spPr/>
        <p:txBody>
          <a:bodyPr/>
          <a:lstStyle/>
          <a:p>
            <a:r>
              <a:rPr lang="en-US" noProof="0" smtClean="0"/>
              <a:t>Click to edit Master title style</a:t>
            </a:r>
            <a:endParaRPr lang="en-GB" noProof="1"/>
          </a:p>
        </p:txBody>
      </p:sp>
      <p:sp>
        <p:nvSpPr>
          <p:cNvPr id="14" name="Footer Placeholder 4"/>
          <p:cNvSpPr>
            <a:spLocks noGrp="1"/>
          </p:cNvSpPr>
          <p:nvPr>
            <p:ph type="ftr" sz="quarter" idx="27"/>
          </p:nvPr>
        </p:nvSpPr>
        <p:spPr/>
        <p:txBody>
          <a:bodyPr/>
          <a:lstStyle>
            <a:lvl1pPr>
              <a:defRPr/>
            </a:lvl1pPr>
          </a:lstStyle>
          <a:p>
            <a:pPr>
              <a:defRPr/>
            </a:pPr>
            <a:endParaRPr lang="en-US"/>
          </a:p>
        </p:txBody>
      </p:sp>
      <p:sp>
        <p:nvSpPr>
          <p:cNvPr id="15" name="Slide Number Placeholder 5"/>
          <p:cNvSpPr>
            <a:spLocks noGrp="1"/>
          </p:cNvSpPr>
          <p:nvPr>
            <p:ph type="sldNum" sz="quarter" idx="28"/>
          </p:nvPr>
        </p:nvSpPr>
        <p:spPr/>
        <p:txBody>
          <a:bodyPr/>
          <a:lstStyle>
            <a:lvl1pPr>
              <a:defRPr/>
            </a:lvl1pPr>
          </a:lstStyle>
          <a:p>
            <a:fld id="{8C45D11D-3E49-4B24-A3C6-D15F8FC99FD0}"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wo Right">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1" smtClean="0"/>
              <a:t>Click to edit Master title style</a:t>
            </a:r>
            <a:endParaRPr lang="en-GB" noProof="1"/>
          </a:p>
        </p:txBody>
      </p:sp>
      <p:sp>
        <p:nvSpPr>
          <p:cNvPr id="16" name="Content Placeholder 2"/>
          <p:cNvSpPr>
            <a:spLocks noGrp="1"/>
          </p:cNvSpPr>
          <p:nvPr>
            <p:ph sz="quarter" idx="10"/>
          </p:nvPr>
        </p:nvSpPr>
        <p:spPr>
          <a:xfrm>
            <a:off x="482138" y="1952513"/>
            <a:ext cx="4023360" cy="3896958"/>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638502"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638502"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545781E7-B208-4402-BC16-F0FDC5074C20}"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8597"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6026735" y="1952513"/>
            <a:ext cx="2635135" cy="3896958"/>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Title 20"/>
          <p:cNvSpPr>
            <a:spLocks noGrp="1"/>
          </p:cNvSpPr>
          <p:nvPr>
            <p:ph type="title"/>
          </p:nvPr>
        </p:nvSpPr>
        <p:spPr/>
        <p:txBody>
          <a:bodyPr/>
          <a:lstStyle/>
          <a:p>
            <a:r>
              <a:rPr lang="en-US" noProof="0" smtClean="0"/>
              <a:t>Click to edit Master title style</a:t>
            </a:r>
            <a:endParaRPr lang="en-GB" noProof="1"/>
          </a:p>
        </p:txBody>
      </p:sp>
      <p:sp>
        <p:nvSpPr>
          <p:cNvPr id="14" name="Footer Placeholder 4"/>
          <p:cNvSpPr>
            <a:spLocks noGrp="1"/>
          </p:cNvSpPr>
          <p:nvPr>
            <p:ph type="ftr" sz="quarter" idx="27"/>
          </p:nvPr>
        </p:nvSpPr>
        <p:spPr/>
        <p:txBody>
          <a:bodyPr/>
          <a:lstStyle>
            <a:lvl1pPr>
              <a:defRPr/>
            </a:lvl1pPr>
          </a:lstStyle>
          <a:p>
            <a:pPr>
              <a:defRPr/>
            </a:pPr>
            <a:endParaRPr lang="en-US"/>
          </a:p>
        </p:txBody>
      </p:sp>
      <p:sp>
        <p:nvSpPr>
          <p:cNvPr id="15" name="Slide Number Placeholder 5"/>
          <p:cNvSpPr>
            <a:spLocks noGrp="1"/>
          </p:cNvSpPr>
          <p:nvPr>
            <p:ph type="sldNum" sz="quarter" idx="28"/>
          </p:nvPr>
        </p:nvSpPr>
        <p:spPr/>
        <p:txBody>
          <a:bodyPr/>
          <a:lstStyle>
            <a:lvl1pPr>
              <a:defRPr/>
            </a:lvl1pPr>
          </a:lstStyle>
          <a:p>
            <a:fld id="{BB989FC6-431E-4F8B-9CBF-F94B8EEAC8B9}"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Four">
    <p:spTree>
      <p:nvGrpSpPr>
        <p:cNvPr id="1" name=""/>
        <p:cNvGrpSpPr/>
        <p:nvPr/>
      </p:nvGrpSpPr>
      <p:grpSpPr>
        <a:xfrm>
          <a:off x="0" y="0"/>
          <a:ext cx="0" cy="0"/>
          <a:chOff x="0" y="0"/>
          <a:chExt cx="0" cy="0"/>
        </a:xfrm>
      </p:grpSpPr>
      <p:sp>
        <p:nvSpPr>
          <p:cNvPr id="7"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8"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9"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0"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1"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2"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3"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4"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38"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4638502" y="1952516"/>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482138"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5"/>
          <p:cNvSpPr>
            <a:spLocks noGrp="1"/>
          </p:cNvSpPr>
          <p:nvPr>
            <p:ph sz="quarter" idx="27"/>
          </p:nvPr>
        </p:nvSpPr>
        <p:spPr>
          <a:xfrm>
            <a:off x="4638502" y="3969573"/>
            <a:ext cx="4023360"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dirty="0"/>
          </a:p>
        </p:txBody>
      </p:sp>
      <p:sp>
        <p:nvSpPr>
          <p:cNvPr id="21" name="Title 20"/>
          <p:cNvSpPr>
            <a:spLocks noGrp="1"/>
          </p:cNvSpPr>
          <p:nvPr>
            <p:ph type="title"/>
          </p:nvPr>
        </p:nvSpPr>
        <p:spPr/>
        <p:txBody>
          <a:bodyPr/>
          <a:lstStyle/>
          <a:p>
            <a:r>
              <a:rPr lang="en-US" noProof="0" smtClean="0"/>
              <a:t>Click to edit Master title style</a:t>
            </a:r>
            <a:endParaRPr lang="en-GB" noProof="1"/>
          </a:p>
        </p:txBody>
      </p:sp>
      <p:sp>
        <p:nvSpPr>
          <p:cNvPr id="15" name="Footer Placeholder 4"/>
          <p:cNvSpPr>
            <a:spLocks noGrp="1"/>
          </p:cNvSpPr>
          <p:nvPr>
            <p:ph type="ftr" sz="quarter" idx="28"/>
          </p:nvPr>
        </p:nvSpPr>
        <p:spPr/>
        <p:txBody>
          <a:bodyPr/>
          <a:lstStyle>
            <a:lvl1pPr>
              <a:defRPr/>
            </a:lvl1pPr>
          </a:lstStyle>
          <a:p>
            <a:pPr>
              <a:defRPr/>
            </a:pPr>
            <a:endParaRPr lang="en-US"/>
          </a:p>
        </p:txBody>
      </p:sp>
      <p:sp>
        <p:nvSpPr>
          <p:cNvPr id="16" name="Slide Number Placeholder 5"/>
          <p:cNvSpPr>
            <a:spLocks noGrp="1"/>
          </p:cNvSpPr>
          <p:nvPr>
            <p:ph type="sldNum" sz="quarter" idx="29"/>
          </p:nvPr>
        </p:nvSpPr>
        <p:spPr/>
        <p:txBody>
          <a:bodyPr/>
          <a:lstStyle>
            <a:lvl1pPr>
              <a:defRPr/>
            </a:lvl1pPr>
          </a:lstStyle>
          <a:p>
            <a:fld id="{E323963C-1FB6-4011-A9C1-8668DC0D206D}"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ong Top Row">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smtClean="0"/>
              <a:t>Click to edit Master title style</a:t>
            </a:r>
            <a:endParaRPr lang="en-GB" noProof="1"/>
          </a:p>
        </p:txBody>
      </p:sp>
      <p:sp>
        <p:nvSpPr>
          <p:cNvPr id="16" name="Content Placeholder 2"/>
          <p:cNvSpPr>
            <a:spLocks noGrp="1"/>
          </p:cNvSpPr>
          <p:nvPr>
            <p:ph sz="quarter" idx="10"/>
          </p:nvPr>
        </p:nvSpPr>
        <p:spPr>
          <a:xfrm>
            <a:off x="482138" y="1952516"/>
            <a:ext cx="8179724"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82138"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638502" y="3969573"/>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F0C180ED-CDB9-42C0-BCF0-D9CC8D1534DC}"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Long Bottom Row">
    <p:spTree>
      <p:nvGrpSpPr>
        <p:cNvPr id="1" name=""/>
        <p:cNvGrpSpPr/>
        <p:nvPr/>
      </p:nvGrpSpPr>
      <p:grpSpPr>
        <a:xfrm>
          <a:off x="0" y="0"/>
          <a:ext cx="0" cy="0"/>
          <a:chOff x="0" y="0"/>
          <a:chExt cx="0" cy="0"/>
        </a:xfrm>
      </p:grpSpPr>
      <p:sp>
        <p:nvSpPr>
          <p:cNvPr id="6"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8"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9"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1"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2"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noProof="0" smtClean="0"/>
              <a:t>Click to edit Master title style</a:t>
            </a:r>
            <a:endParaRPr lang="en-GB" noProof="1"/>
          </a:p>
        </p:txBody>
      </p:sp>
      <p:sp>
        <p:nvSpPr>
          <p:cNvPr id="16" name="Content Placeholder 2"/>
          <p:cNvSpPr>
            <a:spLocks noGrp="1"/>
          </p:cNvSpPr>
          <p:nvPr>
            <p:ph sz="quarter" idx="10"/>
          </p:nvPr>
        </p:nvSpPr>
        <p:spPr>
          <a:xfrm>
            <a:off x="482137"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8" name="Content Placeholder 3"/>
          <p:cNvSpPr>
            <a:spLocks noGrp="1"/>
          </p:cNvSpPr>
          <p:nvPr>
            <p:ph sz="quarter" idx="11"/>
          </p:nvPr>
        </p:nvSpPr>
        <p:spPr>
          <a:xfrm>
            <a:off x="4638502" y="1952516"/>
            <a:ext cx="4023360"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20" name="Content Placeholder 4"/>
          <p:cNvSpPr>
            <a:spLocks noGrp="1"/>
          </p:cNvSpPr>
          <p:nvPr>
            <p:ph sz="quarter" idx="12"/>
          </p:nvPr>
        </p:nvSpPr>
        <p:spPr>
          <a:xfrm>
            <a:off x="482022" y="3969573"/>
            <a:ext cx="8179724" cy="1879899"/>
          </a:xfrm>
        </p:spPr>
        <p:txBody>
          <a:body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4" name="Footer Placeholder 4"/>
          <p:cNvSpPr>
            <a:spLocks noGrp="1"/>
          </p:cNvSpPr>
          <p:nvPr>
            <p:ph type="ftr" sz="quarter" idx="13"/>
          </p:nvPr>
        </p:nvSpPr>
        <p:spPr/>
        <p:txBody>
          <a:bodyPr/>
          <a:lstStyle>
            <a:lvl1pPr>
              <a:defRPr/>
            </a:lvl1pPr>
          </a:lstStyle>
          <a:p>
            <a:pPr>
              <a:defRPr/>
            </a:pPr>
            <a:endParaRPr lang="en-US"/>
          </a:p>
        </p:txBody>
      </p:sp>
      <p:sp>
        <p:nvSpPr>
          <p:cNvPr id="15" name="Slide Number Placeholder 5"/>
          <p:cNvSpPr>
            <a:spLocks noGrp="1"/>
          </p:cNvSpPr>
          <p:nvPr>
            <p:ph type="sldNum" sz="quarter" idx="14"/>
          </p:nvPr>
        </p:nvSpPr>
        <p:spPr/>
        <p:txBody>
          <a:bodyPr/>
          <a:lstStyle>
            <a:lvl1pPr>
              <a:defRPr/>
            </a:lvl1pPr>
          </a:lstStyle>
          <a:p>
            <a:fld id="{F8C4AFC6-0E47-41D1-8CB3-C28115BFFCAD}"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ix">
    <p:spTree>
      <p:nvGrpSpPr>
        <p:cNvPr id="1" name=""/>
        <p:cNvGrpSpPr/>
        <p:nvPr/>
      </p:nvGrpSpPr>
      <p:grpSpPr>
        <a:xfrm>
          <a:off x="0" y="0"/>
          <a:ext cx="0" cy="0"/>
          <a:chOff x="0" y="0"/>
          <a:chExt cx="0" cy="0"/>
        </a:xfrm>
      </p:grpSpPr>
      <p:sp>
        <p:nvSpPr>
          <p:cNvPr id="9"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0"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11"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12"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3"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14"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15"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6"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24"/>
          </p:nvPr>
        </p:nvSpPr>
        <p:spPr>
          <a:xfrm>
            <a:off x="482146"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6" name="Content Placeholder 3"/>
          <p:cNvSpPr>
            <a:spLocks noGrp="1"/>
          </p:cNvSpPr>
          <p:nvPr>
            <p:ph sz="quarter" idx="25"/>
          </p:nvPr>
        </p:nvSpPr>
        <p:spPr>
          <a:xfrm>
            <a:off x="3256432"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8" name="Content Placeholder 4"/>
          <p:cNvSpPr>
            <a:spLocks noGrp="1"/>
          </p:cNvSpPr>
          <p:nvPr>
            <p:ph sz="quarter" idx="26"/>
          </p:nvPr>
        </p:nvSpPr>
        <p:spPr>
          <a:xfrm>
            <a:off x="6026735" y="1952516"/>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0" name="Content Placeholder 5"/>
          <p:cNvSpPr>
            <a:spLocks noGrp="1"/>
          </p:cNvSpPr>
          <p:nvPr>
            <p:ph sz="quarter" idx="27"/>
          </p:nvPr>
        </p:nvSpPr>
        <p:spPr>
          <a:xfrm>
            <a:off x="482146"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2" name="Content Placeholder 6"/>
          <p:cNvSpPr>
            <a:spLocks noGrp="1"/>
          </p:cNvSpPr>
          <p:nvPr>
            <p:ph sz="quarter" idx="28"/>
          </p:nvPr>
        </p:nvSpPr>
        <p:spPr>
          <a:xfrm>
            <a:off x="3256432"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4" name="Content Placeholder 7"/>
          <p:cNvSpPr>
            <a:spLocks noGrp="1"/>
          </p:cNvSpPr>
          <p:nvPr>
            <p:ph sz="quarter" idx="29"/>
          </p:nvPr>
        </p:nvSpPr>
        <p:spPr>
          <a:xfrm>
            <a:off x="6026735" y="3969573"/>
            <a:ext cx="2635135" cy="1879899"/>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itle 21"/>
          <p:cNvSpPr>
            <a:spLocks noGrp="1"/>
          </p:cNvSpPr>
          <p:nvPr>
            <p:ph type="title"/>
          </p:nvPr>
        </p:nvSpPr>
        <p:spPr/>
        <p:txBody>
          <a:bodyPr/>
          <a:lstStyle/>
          <a:p>
            <a:r>
              <a:rPr lang="en-US" noProof="0" smtClean="0"/>
              <a:t>Click to edit Master title style</a:t>
            </a:r>
            <a:endParaRPr lang="en-GB" noProof="1"/>
          </a:p>
        </p:txBody>
      </p:sp>
      <p:sp>
        <p:nvSpPr>
          <p:cNvPr id="17" name="Footer Placeholder 4"/>
          <p:cNvSpPr>
            <a:spLocks noGrp="1"/>
          </p:cNvSpPr>
          <p:nvPr>
            <p:ph type="ftr" sz="quarter" idx="30"/>
          </p:nvPr>
        </p:nvSpPr>
        <p:spPr/>
        <p:txBody>
          <a:bodyPr/>
          <a:lstStyle>
            <a:lvl1pPr>
              <a:defRPr/>
            </a:lvl1pPr>
          </a:lstStyle>
          <a:p>
            <a:pPr>
              <a:defRPr/>
            </a:pPr>
            <a:endParaRPr lang="en-US"/>
          </a:p>
        </p:txBody>
      </p:sp>
      <p:sp>
        <p:nvSpPr>
          <p:cNvPr id="18" name="Slide Number Placeholder 5"/>
          <p:cNvSpPr>
            <a:spLocks noGrp="1"/>
          </p:cNvSpPr>
          <p:nvPr>
            <p:ph type="sldNum" sz="quarter" idx="31"/>
          </p:nvPr>
        </p:nvSpPr>
        <p:spPr/>
        <p:txBody>
          <a:bodyPr/>
          <a:lstStyle>
            <a:lvl1pPr>
              <a:defRPr/>
            </a:lvl1pPr>
          </a:lstStyle>
          <a:p>
            <a:fld id="{62FA9BEA-0E4A-4123-9188-9A7AD58C358A}"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Only">
    <p:spTree>
      <p:nvGrpSpPr>
        <p:cNvPr id="1" name=""/>
        <p:cNvGrpSpPr/>
        <p:nvPr/>
      </p:nvGrpSpPr>
      <p:grpSpPr>
        <a:xfrm>
          <a:off x="0" y="0"/>
          <a:ext cx="0" cy="0"/>
          <a:chOff x="0" y="0"/>
          <a:chExt cx="0" cy="0"/>
        </a:xfrm>
      </p:grpSpPr>
      <p:sp>
        <p:nvSpPr>
          <p:cNvPr id="3" name="Section Header"/>
          <p:cNvSpPr txBox="1">
            <a:spLocks noChangeArrowheads="1"/>
          </p:cNvSpPr>
          <p:nvPr/>
        </p:nvSpPr>
        <p:spPr bwMode="auto">
          <a:xfrm>
            <a:off x="482600" y="750888"/>
            <a:ext cx="4987925"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4" name="Date/Filepath" hidden="1"/>
          <p:cNvSpPr txBox="1">
            <a:spLocks noChangeArrowheads="1"/>
          </p:cNvSpPr>
          <p:nvPr/>
        </p:nvSpPr>
        <p:spPr bwMode="auto">
          <a:xfrm>
            <a:off x="2998788" y="476250"/>
            <a:ext cx="56530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800" smtClean="0">
                <a:solidFill>
                  <a:srgbClr val="000000"/>
                </a:solidFill>
              </a:rPr>
              <a:t>7/6/2013 C:\Users\anudua743\Desktop\CBEC Prezo\CBEC Strategy Prezo v1.2.pptx</a:t>
            </a:r>
            <a:endParaRPr lang="en-US" smtClean="0"/>
          </a:p>
        </p:txBody>
      </p:sp>
      <p:sp>
        <p:nvSpPr>
          <p:cNvPr id="5" name="Draft stamp" hidden="1"/>
          <p:cNvSpPr txBox="1">
            <a:spLocks noChangeArrowheads="1"/>
          </p:cNvSpPr>
          <p:nvPr/>
        </p:nvSpPr>
        <p:spPr bwMode="auto">
          <a:xfrm>
            <a:off x="8343900" y="709613"/>
            <a:ext cx="3048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100" smtClean="0">
                <a:solidFill>
                  <a:srgbClr val="000000"/>
                </a:solidFill>
              </a:rPr>
              <a:t>Draft</a:t>
            </a:r>
            <a:endParaRPr lang="en-US" smtClean="0"/>
          </a:p>
        </p:txBody>
      </p:sp>
      <p:sp>
        <p:nvSpPr>
          <p:cNvPr id="6"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Executive Summary"/>
          <p:cNvSpPr txBox="1">
            <a:spLocks noChangeArrowheads="1"/>
          </p:cNvSpPr>
          <p:nvPr/>
        </p:nvSpPr>
        <p:spPr bwMode="auto">
          <a:xfrm>
            <a:off x="482600" y="6115050"/>
            <a:ext cx="18034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lnSpc>
                <a:spcPts val="1438"/>
              </a:lnSpc>
              <a:defRPr/>
            </a:pPr>
            <a:endParaRPr lang="en-GB" sz="1400" smtClean="0">
              <a:solidFill>
                <a:srgbClr val="000000"/>
              </a:solidFill>
            </a:endParaRPr>
          </a:p>
        </p:txBody>
      </p:sp>
      <p:sp>
        <p:nvSpPr>
          <p:cNvPr id="8"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9" name="Disclaimer" hidden="1"/>
          <p:cNvSpPr txBox="1">
            <a:spLocks noChangeArrowheads="1"/>
          </p:cNvSpPr>
          <p:nvPr/>
        </p:nvSpPr>
        <p:spPr bwMode="auto">
          <a:xfrm>
            <a:off x="4638675" y="6419850"/>
            <a:ext cx="29511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10"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noProof="0" smtClean="0"/>
              <a:t>Click to edit Master title style</a:t>
            </a:r>
            <a:endParaRPr lang="en-GB" noProof="1"/>
          </a:p>
        </p:txBody>
      </p:sp>
      <p:sp>
        <p:nvSpPr>
          <p:cNvPr id="11" name="Footer Placeholder 4"/>
          <p:cNvSpPr>
            <a:spLocks noGrp="1"/>
          </p:cNvSpPr>
          <p:nvPr>
            <p:ph type="ftr" sz="quarter" idx="10"/>
          </p:nvPr>
        </p:nvSpPr>
        <p:spPr/>
        <p:txBody>
          <a:bodyPr/>
          <a:lstStyle>
            <a:lvl1pPr>
              <a:defRPr/>
            </a:lvl1pPr>
          </a:lstStyle>
          <a:p>
            <a:pPr>
              <a:defRPr/>
            </a:pPr>
            <a:endParaRPr lang="en-US"/>
          </a:p>
        </p:txBody>
      </p:sp>
      <p:sp>
        <p:nvSpPr>
          <p:cNvPr id="12" name="Slide Number Placeholder 5"/>
          <p:cNvSpPr>
            <a:spLocks noGrp="1"/>
          </p:cNvSpPr>
          <p:nvPr>
            <p:ph type="sldNum" sz="quarter" idx="11"/>
          </p:nvPr>
        </p:nvSpPr>
        <p:spPr/>
        <p:txBody>
          <a:bodyPr/>
          <a:lstStyle>
            <a:lvl1pPr>
              <a:defRPr/>
            </a:lvl1pPr>
          </a:lstStyle>
          <a:p>
            <a:fld id="{9366DAEB-CAC1-44B9-953B-2BBE82055347}"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fld id="{A57E09F1-CAD6-4383-B60F-EAEA5D00E48A}"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Title Only No Header Footer">
    <p:spTree>
      <p:nvGrpSpPr>
        <p:cNvPr id="1" name=""/>
        <p:cNvGrpSpPr/>
        <p:nvPr/>
      </p:nvGrpSpPr>
      <p:grpSpPr>
        <a:xfrm>
          <a:off x="0" y="0"/>
          <a:ext cx="0" cy="0"/>
          <a:chOff x="0" y="0"/>
          <a:chExt cx="0" cy="0"/>
        </a:xfrm>
      </p:grpSpPr>
      <p:cxnSp>
        <p:nvCxnSpPr>
          <p:cNvPr id="3"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noProof="0" smtClean="0"/>
              <a:t>Click to edit Master title style</a:t>
            </a:r>
            <a:endParaRPr lang="en-GB" noProof="1"/>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4F6294F9-50FD-4AED-896C-BE2688E90A6F}"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Slide Tags" hidden="1"/>
          <p:cNvSpPr txBox="1">
            <a:spLocks noChangeArrowheads="1"/>
          </p:cNvSpPr>
          <p:nvPr/>
        </p:nvSpPr>
        <p:spPr bwMode="auto">
          <a:xfrm>
            <a:off x="0" y="201613"/>
            <a:ext cx="14541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solidFill>
                  <a:srgbClr val="000000"/>
                </a:solidFill>
              </a:rPr>
              <a:t>Slide Tags</a:t>
            </a:r>
            <a:endParaRPr lang="en-US" smtClean="0"/>
          </a:p>
        </p:txBody>
      </p:sp>
      <p:sp>
        <p:nvSpPr>
          <p:cNvPr id="5"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8"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ction No."/>
          <p:cNvSpPr>
            <a:spLocks noGrp="1"/>
          </p:cNvSpPr>
          <p:nvPr>
            <p:ph type="body" idx="1"/>
          </p:nvPr>
        </p:nvSpPr>
        <p:spPr>
          <a:xfrm>
            <a:off x="482138" y="1008529"/>
            <a:ext cx="8179724" cy="403412"/>
          </a:xfrm>
        </p:spPr>
        <p:txBody>
          <a:bodyPr wrap="none"/>
          <a:lstStyle>
            <a:lvl1pPr marL="0" indent="0">
              <a:buNone/>
              <a:defRPr sz="2900" b="0" i="0">
                <a:solidFill>
                  <a:schemeClr val="tx1"/>
                </a:solidFill>
                <a:latin typeface="+mj-lt"/>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70330" indent="0">
              <a:buNone/>
              <a:defRPr sz="1400">
                <a:solidFill>
                  <a:schemeClr val="tx1">
                    <a:tint val="75000"/>
                  </a:schemeClr>
                </a:solidFill>
              </a:defRPr>
            </a:lvl4pPr>
            <a:lvl5pPr marL="1826895" indent="0">
              <a:buNone/>
              <a:defRPr sz="1400">
                <a:solidFill>
                  <a:schemeClr val="tx1">
                    <a:tint val="75000"/>
                  </a:schemeClr>
                </a:solidFill>
              </a:defRPr>
            </a:lvl5pPr>
            <a:lvl6pPr marL="2283460" indent="0">
              <a:buNone/>
              <a:defRPr sz="1400">
                <a:solidFill>
                  <a:schemeClr val="tx1">
                    <a:tint val="75000"/>
                  </a:schemeClr>
                </a:solidFill>
              </a:defRPr>
            </a:lvl6pPr>
            <a:lvl7pPr marL="2740025" indent="0">
              <a:buNone/>
              <a:defRPr sz="1400">
                <a:solidFill>
                  <a:schemeClr val="tx1">
                    <a:tint val="75000"/>
                  </a:schemeClr>
                </a:solidFill>
              </a:defRPr>
            </a:lvl7pPr>
            <a:lvl8pPr marL="3197225" indent="0">
              <a:buNone/>
              <a:defRPr sz="1400">
                <a:solidFill>
                  <a:schemeClr val="tx1">
                    <a:tint val="75000"/>
                  </a:schemeClr>
                </a:solidFill>
              </a:defRPr>
            </a:lvl8pPr>
            <a:lvl9pPr marL="3653790" indent="0">
              <a:buNone/>
              <a:defRPr sz="1400">
                <a:solidFill>
                  <a:schemeClr val="tx1">
                    <a:tint val="75000"/>
                  </a:schemeClr>
                </a:solidFill>
              </a:defRPr>
            </a:lvl9pPr>
          </a:lstStyle>
          <a:p>
            <a:pPr lvl="0"/>
            <a:r>
              <a:rPr lang="en-US" noProof="0" smtClean="0"/>
              <a:t>Click to edit Master text styles</a:t>
            </a:r>
          </a:p>
        </p:txBody>
      </p:sp>
      <p:sp>
        <p:nvSpPr>
          <p:cNvPr id="13" name="Section Divider Title"/>
          <p:cNvSpPr>
            <a:spLocks noGrp="1"/>
          </p:cNvSpPr>
          <p:nvPr>
            <p:ph type="title"/>
          </p:nvPr>
        </p:nvSpPr>
        <p:spPr>
          <a:xfrm>
            <a:off x="482138" y="1420011"/>
            <a:ext cx="8179724" cy="446276"/>
          </a:xfrm>
        </p:spPr>
        <p:txBody>
          <a:bodyPr>
            <a:spAutoFit/>
          </a:bodyPr>
          <a:lstStyle>
            <a:lvl1pPr algn="l">
              <a:defRPr sz="2900" b="1" i="1" cap="none">
                <a:solidFill>
                  <a:schemeClr val="tx1"/>
                </a:solidFill>
              </a:defRPr>
            </a:lvl1pPr>
          </a:lstStyle>
          <a:p>
            <a:r>
              <a:rPr lang="en-US" noProof="0" smtClean="0"/>
              <a:t>Click to edit Master title style</a:t>
            </a:r>
            <a:endParaRPr lang="en-GB" noProof="0" dirty="0"/>
          </a:p>
        </p:txBody>
      </p:sp>
      <p:sp>
        <p:nvSpPr>
          <p:cNvPr id="9" name="Footer Placeholder 4"/>
          <p:cNvSpPr>
            <a:spLocks noGrp="1"/>
          </p:cNvSpPr>
          <p:nvPr>
            <p:ph type="ftr" sz="quarter"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C7E625FD-5959-41E4-A2E4-625C14BC595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Divider">
    <p:spTree>
      <p:nvGrpSpPr>
        <p:cNvPr id="1" name=""/>
        <p:cNvGrpSpPr/>
        <p:nvPr/>
      </p:nvGrpSpPr>
      <p:grpSpPr>
        <a:xfrm>
          <a:off x="0" y="0"/>
          <a:ext cx="0" cy="0"/>
          <a:chOff x="0" y="0"/>
          <a:chExt cx="0" cy="0"/>
        </a:xfrm>
      </p:grpSpPr>
      <p:sp>
        <p:nvSpPr>
          <p:cNvPr id="4" name="Slide Tags" hidden="1"/>
          <p:cNvSpPr txBox="1">
            <a:spLocks noChangeArrowheads="1"/>
          </p:cNvSpPr>
          <p:nvPr/>
        </p:nvSpPr>
        <p:spPr bwMode="auto">
          <a:xfrm>
            <a:off x="0" y="201613"/>
            <a:ext cx="1454150"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solidFill>
                  <a:srgbClr val="000000"/>
                </a:solidFill>
              </a:rPr>
              <a:t>Slide Tags</a:t>
            </a:r>
            <a:endParaRPr lang="en-US" smtClean="0"/>
          </a:p>
        </p:txBody>
      </p:sp>
      <p:sp>
        <p:nvSpPr>
          <p:cNvPr id="5" name="Page Number"/>
          <p:cNvSpPr txBox="1">
            <a:spLocks noChangeArrowheads="1"/>
          </p:cNvSpPr>
          <p:nvPr/>
        </p:nvSpPr>
        <p:spPr bwMode="auto">
          <a:xfrm>
            <a:off x="8361363" y="6430963"/>
            <a:ext cx="290512"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lnSpc>
                <a:spcPts val="900"/>
              </a:lnSpc>
              <a:defRPr/>
            </a:pPr>
            <a:endParaRPr lang="en-GB" sz="800" smtClean="0">
              <a:solidFill>
                <a:srgbClr val="000000"/>
              </a:solidFill>
            </a:endParaRPr>
          </a:p>
        </p:txBody>
      </p:sp>
      <p:sp>
        <p:nvSpPr>
          <p:cNvPr id="6" name="Section Footer"/>
          <p:cNvSpPr txBox="1">
            <a:spLocks noChangeArrowheads="1"/>
          </p:cNvSpPr>
          <p:nvPr/>
        </p:nvSpPr>
        <p:spPr bwMode="auto">
          <a:xfrm>
            <a:off x="488950" y="6297613"/>
            <a:ext cx="401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sp>
        <p:nvSpPr>
          <p:cNvPr id="7" name="Presentation Disclaimer" hidden="1"/>
          <p:cNvSpPr txBox="1">
            <a:spLocks noChangeArrowheads="1"/>
          </p:cNvSpPr>
          <p:nvPr/>
        </p:nvSpPr>
        <p:spPr bwMode="auto">
          <a:xfrm>
            <a:off x="488950" y="6180138"/>
            <a:ext cx="7340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800" smtClean="0">
              <a:solidFill>
                <a:srgbClr val="000000"/>
              </a:solidFill>
            </a:endParaRPr>
          </a:p>
        </p:txBody>
      </p:sp>
      <p:cxnSp>
        <p:nvCxnSpPr>
          <p:cNvPr id="8" name="Frame Line"/>
          <p:cNvCxnSpPr/>
          <p:nvPr/>
        </p:nvCxnSpPr>
        <p:spPr>
          <a:xfrm flipV="1">
            <a:off x="346075" y="941388"/>
            <a:ext cx="8313738" cy="153987"/>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ction No."/>
          <p:cNvSpPr>
            <a:spLocks noGrp="1"/>
          </p:cNvSpPr>
          <p:nvPr>
            <p:ph type="body" idx="1"/>
          </p:nvPr>
        </p:nvSpPr>
        <p:spPr>
          <a:xfrm>
            <a:off x="482138" y="1008529"/>
            <a:ext cx="8179724" cy="403412"/>
          </a:xfrm>
        </p:spPr>
        <p:txBody>
          <a:bodyPr wrap="none"/>
          <a:lstStyle>
            <a:lvl1pPr marL="0" indent="0">
              <a:buNone/>
              <a:defRPr sz="2900" b="0" i="0">
                <a:solidFill>
                  <a:schemeClr val="tx1"/>
                </a:solidFill>
                <a:latin typeface="+mj-lt"/>
              </a:defRPr>
            </a:lvl1pPr>
            <a:lvl2pPr marL="456565" indent="0">
              <a:buNone/>
              <a:defRPr sz="1800">
                <a:solidFill>
                  <a:schemeClr val="tx1">
                    <a:tint val="75000"/>
                  </a:schemeClr>
                </a:solidFill>
              </a:defRPr>
            </a:lvl2pPr>
            <a:lvl3pPr marL="913130" indent="0">
              <a:buNone/>
              <a:defRPr sz="1600">
                <a:solidFill>
                  <a:schemeClr val="tx1">
                    <a:tint val="75000"/>
                  </a:schemeClr>
                </a:solidFill>
              </a:defRPr>
            </a:lvl3pPr>
            <a:lvl4pPr marL="1370330" indent="0">
              <a:buNone/>
              <a:defRPr sz="1400">
                <a:solidFill>
                  <a:schemeClr val="tx1">
                    <a:tint val="75000"/>
                  </a:schemeClr>
                </a:solidFill>
              </a:defRPr>
            </a:lvl4pPr>
            <a:lvl5pPr marL="1826895" indent="0">
              <a:buNone/>
              <a:defRPr sz="1400">
                <a:solidFill>
                  <a:schemeClr val="tx1">
                    <a:tint val="75000"/>
                  </a:schemeClr>
                </a:solidFill>
              </a:defRPr>
            </a:lvl5pPr>
            <a:lvl6pPr marL="2283460" indent="0">
              <a:buNone/>
              <a:defRPr sz="1400">
                <a:solidFill>
                  <a:schemeClr val="tx1">
                    <a:tint val="75000"/>
                  </a:schemeClr>
                </a:solidFill>
              </a:defRPr>
            </a:lvl6pPr>
            <a:lvl7pPr marL="2740025" indent="0">
              <a:buNone/>
              <a:defRPr sz="1400">
                <a:solidFill>
                  <a:schemeClr val="tx1">
                    <a:tint val="75000"/>
                  </a:schemeClr>
                </a:solidFill>
              </a:defRPr>
            </a:lvl7pPr>
            <a:lvl8pPr marL="3197225" indent="0">
              <a:buNone/>
              <a:defRPr sz="1400">
                <a:solidFill>
                  <a:schemeClr val="tx1">
                    <a:tint val="75000"/>
                  </a:schemeClr>
                </a:solidFill>
              </a:defRPr>
            </a:lvl8pPr>
            <a:lvl9pPr marL="3653790" indent="0">
              <a:buNone/>
              <a:defRPr sz="1400">
                <a:solidFill>
                  <a:schemeClr val="tx1">
                    <a:tint val="75000"/>
                  </a:schemeClr>
                </a:solidFill>
              </a:defRPr>
            </a:lvl9pPr>
          </a:lstStyle>
          <a:p>
            <a:pPr lvl="0"/>
            <a:r>
              <a:rPr lang="en-US" noProof="0" smtClean="0"/>
              <a:t>Click to edit Master text styles</a:t>
            </a:r>
          </a:p>
        </p:txBody>
      </p:sp>
      <p:sp>
        <p:nvSpPr>
          <p:cNvPr id="2" name="Appendix Divider Title"/>
          <p:cNvSpPr>
            <a:spLocks noGrp="1"/>
          </p:cNvSpPr>
          <p:nvPr>
            <p:ph type="title"/>
          </p:nvPr>
        </p:nvSpPr>
        <p:spPr>
          <a:xfrm>
            <a:off x="482138" y="1420011"/>
            <a:ext cx="8179724" cy="446276"/>
          </a:xfrm>
        </p:spPr>
        <p:txBody>
          <a:bodyPr>
            <a:spAutoFit/>
          </a:bodyPr>
          <a:lstStyle>
            <a:lvl1pPr algn="l">
              <a:defRPr sz="2900" b="1" i="1" cap="none" baseline="0">
                <a:latin typeface="+mj-lt"/>
              </a:defRPr>
            </a:lvl1pPr>
          </a:lstStyle>
          <a:p>
            <a:r>
              <a:rPr lang="en-US" noProof="0" smtClean="0"/>
              <a:t>Click to edit Master title style</a:t>
            </a:r>
            <a:endParaRPr lang="en-GB" noProof="0" dirty="0"/>
          </a:p>
        </p:txBody>
      </p:sp>
      <p:sp>
        <p:nvSpPr>
          <p:cNvPr id="9" name="Footer Placeholder 4"/>
          <p:cNvSpPr>
            <a:spLocks noGrp="1"/>
          </p:cNvSpPr>
          <p:nvPr>
            <p:ph type="ftr" sz="quarter" idx="10"/>
          </p:nvPr>
        </p:nvSpPr>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75C485AA-07B6-4CC9-A2CA-46057089D560}"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with Content">
    <p:spTree>
      <p:nvGrpSpPr>
        <p:cNvPr id="1" name=""/>
        <p:cNvGrpSpPr/>
        <p:nvPr/>
      </p:nvGrpSpPr>
      <p:grpSpPr>
        <a:xfrm>
          <a:off x="0" y="0"/>
          <a:ext cx="0" cy="0"/>
          <a:chOff x="0" y="0"/>
          <a:chExt cx="0" cy="0"/>
        </a:xfrm>
      </p:grpSpPr>
      <p:sp>
        <p:nvSpPr>
          <p:cNvPr id="5"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6"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7"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8"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9"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bwMode="white">
          <a:xfrm>
            <a:off x="1869834" y="1944445"/>
            <a:ext cx="5403273" cy="1204945"/>
          </a:xfrm>
        </p:spPr>
        <p:txBody>
          <a:bodyPr>
            <a:spAutoFit/>
          </a:bodyPr>
          <a:lstStyle>
            <a:lvl1pPr marL="0" indent="0" algn="l">
              <a:lnSpc>
                <a:spcPct val="90000"/>
              </a:lnSpc>
              <a:spcAft>
                <a:spcPts val="0"/>
              </a:spcAft>
              <a:buNone/>
              <a:defRPr sz="2900" baseline="0">
                <a:solidFill>
                  <a:srgbClr val="FF0000"/>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rgbClr val="FF0000"/>
                </a:solidFill>
                <a:latin typeface="+mj-lt"/>
                <a:ea typeface="+mj-ea"/>
                <a:cs typeface="+mj-cs"/>
              </a:defRPr>
            </a:lvl1pPr>
          </a:lstStyle>
          <a:p>
            <a:r>
              <a:rPr lang="en-US" noProof="0" smtClean="0"/>
              <a:t>Click to edit Master title style</a:t>
            </a:r>
            <a:endParaRPr lang="en-GB" noProof="0" dirty="0"/>
          </a:p>
        </p:txBody>
      </p:sp>
      <p:sp>
        <p:nvSpPr>
          <p:cNvPr id="35" name="Content Placeholder 34"/>
          <p:cNvSpPr>
            <a:spLocks noGrp="1"/>
          </p:cNvSpPr>
          <p:nvPr>
            <p:ph sz="quarter" idx="10"/>
          </p:nvPr>
        </p:nvSpPr>
        <p:spPr>
          <a:xfrm>
            <a:off x="482138" y="4098666"/>
            <a:ext cx="1113905" cy="1145689"/>
          </a:xfrm>
        </p:spPr>
        <p:txBody>
          <a:bodyPr/>
          <a:lstStyle>
            <a:lvl1pPr>
              <a:defRPr sz="900" i="1"/>
            </a:lvl1pPr>
          </a:lstStyle>
          <a:p>
            <a:pPr lvl="0"/>
            <a:r>
              <a:rPr lang="en-US" noProof="1" smtClean="0"/>
              <a:t>Click to edit Master text styles</a:t>
            </a:r>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F491E006-92F6-4BB6-9E05-4D6B5F20D321}"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Fixed Logo">
    <p:spTree>
      <p:nvGrpSpPr>
        <p:cNvPr id="1" name=""/>
        <p:cNvGrpSpPr/>
        <p:nvPr/>
      </p:nvGrpSpPr>
      <p:grpSpPr>
        <a:xfrm>
          <a:off x="0" y="0"/>
          <a:ext cx="0" cy="0"/>
          <a:chOff x="0" y="0"/>
          <a:chExt cx="0" cy="0"/>
        </a:xfrm>
      </p:grpSpPr>
      <p:cxnSp>
        <p:nvCxnSpPr>
          <p:cNvPr id="4" name="Frame Line"/>
          <p:cNvCxnSpPr/>
          <p:nvPr/>
        </p:nvCxnSpPr>
        <p:spPr>
          <a:xfrm flipV="1">
            <a:off x="1731963" y="1006475"/>
            <a:ext cx="6923087" cy="136525"/>
          </a:xfrm>
          <a:prstGeom prst="bentConnector3">
            <a:avLst>
              <a:gd name="adj1" fmla="val -3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6"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7" name="Report Date"/>
          <p:cNvSpPr txBox="1">
            <a:spLocks noChangeArrowheads="1"/>
          </p:cNvSpPr>
          <p:nvPr/>
        </p:nvSpPr>
        <p:spPr bwMode="auto">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900" i="1" smtClean="0">
              <a:solidFill>
                <a:srgbClr val="000000"/>
              </a:solidFill>
              <a:latin typeface="Georgia" panose="02040502050405020303" pitchFamily="18" charset="0"/>
            </a:endParaRPr>
          </a:p>
        </p:txBody>
      </p:sp>
      <p:sp>
        <p:nvSpPr>
          <p:cNvPr id="8" name="Descriptor"/>
          <p:cNvSpPr txBox="1">
            <a:spLocks noChangeArrowheads="1"/>
          </p:cNvSpPr>
          <p:nvPr/>
        </p:nvSpPr>
        <p:spPr bwMode="auto">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000000"/>
                </a:solidFill>
              </a:rPr>
              <a:t>  </a:t>
            </a:r>
            <a:endParaRPr lang="en-US" smtClean="0"/>
          </a:p>
        </p:txBody>
      </p:sp>
      <p:cxnSp>
        <p:nvCxnSpPr>
          <p:cNvPr id="9"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a:xfrm>
            <a:off x="1869834" y="1944444"/>
            <a:ext cx="5403273" cy="806824"/>
          </a:xfrm>
        </p:spPr>
        <p:txBody>
          <a:bodyPr/>
          <a:lstStyle>
            <a:lvl1pPr marL="0" indent="0" algn="l">
              <a:lnSpc>
                <a:spcPct val="90000"/>
              </a:lnSpc>
              <a:spcAft>
                <a:spcPts val="0"/>
              </a:spcAft>
              <a:buNone/>
              <a:defRPr sz="2900" baseline="0">
                <a:solidFill>
                  <a:schemeClr val="tx1"/>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2" name="Report Title"/>
          <p:cNvSpPr>
            <a:spLocks noGrp="1"/>
          </p:cNvSpPr>
          <p:nvPr>
            <p:ph type="ctrTitle"/>
          </p:nvPr>
        </p:nvSpPr>
        <p:spPr>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chemeClr val="tx1"/>
                </a:solidFill>
                <a:latin typeface="+mj-lt"/>
                <a:ea typeface="+mj-ea"/>
                <a:cs typeface="+mj-cs"/>
              </a:defRPr>
            </a:lvl1pPr>
          </a:lstStyle>
          <a:p>
            <a:r>
              <a:rPr lang="en-US" noProof="0" smtClean="0"/>
              <a:t>Click to edit Master title style</a:t>
            </a:r>
            <a:endParaRPr lang="en-GB" noProof="0" dirty="0"/>
          </a:p>
        </p:txBody>
      </p:sp>
      <p:sp>
        <p:nvSpPr>
          <p:cNvPr id="10" name="Footer Placeholder 4"/>
          <p:cNvSpPr>
            <a:spLocks noGrp="1"/>
          </p:cNvSpPr>
          <p:nvPr>
            <p:ph type="ftr" sz="quarter" idx="10"/>
          </p:nvPr>
        </p:nvSpPr>
        <p:spPr/>
        <p:txBody>
          <a:bodyPr/>
          <a:lstStyle>
            <a:lvl1pPr>
              <a:defRPr/>
            </a:lvl1pPr>
          </a:lstStyle>
          <a:p>
            <a:pPr>
              <a:defRPr/>
            </a:pPr>
            <a:endParaRPr lang="en-US"/>
          </a:p>
        </p:txBody>
      </p:sp>
      <p:sp>
        <p:nvSpPr>
          <p:cNvPr id="11" name="Slide Number Placeholder 5"/>
          <p:cNvSpPr>
            <a:spLocks noGrp="1"/>
          </p:cNvSpPr>
          <p:nvPr>
            <p:ph type="sldNum" sz="quarter" idx="11"/>
          </p:nvPr>
        </p:nvSpPr>
        <p:spPr/>
        <p:txBody>
          <a:bodyPr/>
          <a:lstStyle>
            <a:lvl1pPr>
              <a:defRPr/>
            </a:lvl1pPr>
          </a:lstStyle>
          <a:p>
            <a:fld id="{11B865D5-A04F-4F96-A853-3DBCD4546888}"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Colour">
    <p:spTree>
      <p:nvGrpSpPr>
        <p:cNvPr id="1" name=""/>
        <p:cNvGrpSpPr/>
        <p:nvPr/>
      </p:nvGrpSpPr>
      <p:grpSpPr>
        <a:xfrm>
          <a:off x="0" y="0"/>
          <a:ext cx="0" cy="0"/>
          <a:chOff x="0" y="0"/>
          <a:chExt cx="0" cy="0"/>
        </a:xfrm>
      </p:grpSpPr>
      <p:grpSp>
        <p:nvGrpSpPr>
          <p:cNvPr id="4" name="Logo with Panels"/>
          <p:cNvGrpSpPr>
            <a:grpSpLocks/>
          </p:cNvGrpSpPr>
          <p:nvPr userDrawn="1"/>
        </p:nvGrpSpPr>
        <p:grpSpPr bwMode="auto">
          <a:xfrm>
            <a:off x="1027113" y="0"/>
            <a:ext cx="8116887" cy="6457950"/>
            <a:chOff x="1130368" y="0"/>
            <a:chExt cx="8928032" cy="7318210"/>
          </a:xfrm>
        </p:grpSpPr>
        <p:grpSp>
          <p:nvGrpSpPr>
            <p:cNvPr id="5" name="Logo Shapes"/>
            <p:cNvGrpSpPr>
              <a:grpSpLocks/>
            </p:cNvGrpSpPr>
            <p:nvPr userDrawn="1"/>
          </p:nvGrpSpPr>
          <p:grpSpPr bwMode="auto">
            <a:xfrm>
              <a:off x="1905656" y="0"/>
              <a:ext cx="8152744" cy="6792911"/>
              <a:chOff x="1829464" y="0"/>
              <a:chExt cx="8152744" cy="6792911"/>
            </a:xfrm>
          </p:grpSpPr>
          <p:sp>
            <p:nvSpPr>
              <p:cNvPr id="9" name="Rectangle 2"/>
              <p:cNvSpPr>
                <a:spLocks noChangeArrowheads="1"/>
              </p:cNvSpPr>
              <p:nvPr/>
            </p:nvSpPr>
            <p:spPr bwMode="auto">
              <a:xfrm>
                <a:off x="1829464" y="1149542"/>
                <a:ext cx="8152744" cy="5639771"/>
              </a:xfrm>
              <a:prstGeom prst="rect">
                <a:avLst/>
              </a:prstGeom>
              <a:solidFill>
                <a:srgbClr val="EA9696"/>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sp>
            <p:nvSpPr>
              <p:cNvPr id="10" name="Rectangle 4"/>
              <p:cNvSpPr>
                <a:spLocks noChangeArrowheads="1"/>
              </p:cNvSpPr>
              <p:nvPr/>
            </p:nvSpPr>
            <p:spPr bwMode="auto">
              <a:xfrm>
                <a:off x="1829464" y="0"/>
                <a:ext cx="6247702" cy="6792911"/>
              </a:xfrm>
              <a:prstGeom prst="rect">
                <a:avLst/>
              </a:prstGeom>
              <a:solidFill>
                <a:srgbClr val="E0616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sp>
            <p:nvSpPr>
              <p:cNvPr id="11" name="Rectangle 7"/>
              <p:cNvSpPr>
                <a:spLocks noChangeArrowheads="1"/>
              </p:cNvSpPr>
              <p:nvPr/>
            </p:nvSpPr>
            <p:spPr bwMode="auto">
              <a:xfrm>
                <a:off x="1829464" y="1149542"/>
                <a:ext cx="6247702" cy="563977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000" smtClean="0">
                  <a:solidFill>
                    <a:srgbClr val="000000"/>
                  </a:solidFill>
                </a:endParaRPr>
              </a:p>
            </p:txBody>
          </p:sp>
        </p:grpSp>
        <p:grpSp>
          <p:nvGrpSpPr>
            <p:cNvPr id="6" name="Logo"/>
            <p:cNvGrpSpPr>
              <a:grpSpLocks/>
            </p:cNvGrpSpPr>
            <p:nvPr userDrawn="1"/>
          </p:nvGrpSpPr>
          <p:grpSpPr bwMode="auto">
            <a:xfrm>
              <a:off x="1130368" y="6791112"/>
              <a:ext cx="904502" cy="527098"/>
              <a:chOff x="1130368" y="6791112"/>
              <a:chExt cx="904502" cy="527098"/>
            </a:xfrm>
          </p:grpSpPr>
          <p:sp>
            <p:nvSpPr>
              <p:cNvPr id="7" name="Rectangle 0"/>
              <p:cNvSpPr>
                <a:spLocks noChangeArrowheads="1"/>
              </p:cNvSpPr>
              <p:nvPr/>
            </p:nvSpPr>
            <p:spPr bwMode="auto">
              <a:xfrm>
                <a:off x="1675165" y="6791112"/>
                <a:ext cx="228744" cy="57567"/>
              </a:xfrm>
              <a:prstGeom prst="rect">
                <a:avLst/>
              </a:prstGeom>
              <a:solidFill>
                <a:schemeClr val="accent1"/>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915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91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endParaRPr lang="en-GB" sz="1600" smtClean="0">
                  <a:solidFill>
                    <a:srgbClr val="000000"/>
                  </a:solidFill>
                </a:endParaRPr>
              </a:p>
            </p:txBody>
          </p:sp>
          <p:sp>
            <p:nvSpPr>
              <p:cNvPr id="8" name="Freeform 56"/>
              <p:cNvSpPr>
                <a:spLocks noEditPoints="1"/>
              </p:cNvSpPr>
              <p:nvPr/>
            </p:nvSpPr>
            <p:spPr bwMode="black">
              <a:xfrm>
                <a:off x="1130368" y="6978205"/>
                <a:ext cx="904502" cy="340005"/>
              </a:xfrm>
              <a:custGeom>
                <a:avLst/>
                <a:gdLst>
                  <a:gd name="T0" fmla="*/ 2147483646 w 4127"/>
                  <a:gd name="T1" fmla="*/ 2147483646 h 1544"/>
                  <a:gd name="T2" fmla="*/ 2147483646 w 4127"/>
                  <a:gd name="T3" fmla="*/ 2147483646 h 1544"/>
                  <a:gd name="T4" fmla="*/ 2147483646 w 4127"/>
                  <a:gd name="T5" fmla="*/ 2147483646 h 1544"/>
                  <a:gd name="T6" fmla="*/ 2147483646 w 4127"/>
                  <a:gd name="T7" fmla="*/ 2147483646 h 1544"/>
                  <a:gd name="T8" fmla="*/ 2147483646 w 4127"/>
                  <a:gd name="T9" fmla="*/ 2147483646 h 1544"/>
                  <a:gd name="T10" fmla="*/ 2147483646 w 4127"/>
                  <a:gd name="T11" fmla="*/ 2147483646 h 1544"/>
                  <a:gd name="T12" fmla="*/ 2147483646 w 4127"/>
                  <a:gd name="T13" fmla="*/ 2147483646 h 1544"/>
                  <a:gd name="T14" fmla="*/ 2147483646 w 4127"/>
                  <a:gd name="T15" fmla="*/ 2147483646 h 1544"/>
                  <a:gd name="T16" fmla="*/ 2147483646 w 4127"/>
                  <a:gd name="T17" fmla="*/ 2147483646 h 1544"/>
                  <a:gd name="T18" fmla="*/ 2147483646 w 4127"/>
                  <a:gd name="T19" fmla="*/ 2147483646 h 1544"/>
                  <a:gd name="T20" fmla="*/ 2147483646 w 4127"/>
                  <a:gd name="T21" fmla="*/ 2147483646 h 1544"/>
                  <a:gd name="T22" fmla="*/ 2147483646 w 4127"/>
                  <a:gd name="T23" fmla="*/ 2147483646 h 1544"/>
                  <a:gd name="T24" fmla="*/ 2147483646 w 4127"/>
                  <a:gd name="T25" fmla="*/ 2147483646 h 1544"/>
                  <a:gd name="T26" fmla="*/ 2147483646 w 4127"/>
                  <a:gd name="T27" fmla="*/ 2147483646 h 1544"/>
                  <a:gd name="T28" fmla="*/ 2147483646 w 4127"/>
                  <a:gd name="T29" fmla="*/ 2147483646 h 1544"/>
                  <a:gd name="T30" fmla="*/ 2147483646 w 4127"/>
                  <a:gd name="T31" fmla="*/ 2147483646 h 1544"/>
                  <a:gd name="T32" fmla="*/ 2147483646 w 4127"/>
                  <a:gd name="T33" fmla="*/ 2147483646 h 1544"/>
                  <a:gd name="T34" fmla="*/ 2147483646 w 4127"/>
                  <a:gd name="T35" fmla="*/ 2147483646 h 1544"/>
                  <a:gd name="T36" fmla="*/ 2147483646 w 4127"/>
                  <a:gd name="T37" fmla="*/ 2147483646 h 1544"/>
                  <a:gd name="T38" fmla="*/ 2147483646 w 4127"/>
                  <a:gd name="T39" fmla="*/ 2147483646 h 1544"/>
                  <a:gd name="T40" fmla="*/ 2147483646 w 4127"/>
                  <a:gd name="T41" fmla="*/ 2147483646 h 1544"/>
                  <a:gd name="T42" fmla="*/ 2147483646 w 4127"/>
                  <a:gd name="T43" fmla="*/ 2147483646 h 1544"/>
                  <a:gd name="T44" fmla="*/ 2147483646 w 4127"/>
                  <a:gd name="T45" fmla="*/ 2147483646 h 1544"/>
                  <a:gd name="T46" fmla="*/ 2147483646 w 4127"/>
                  <a:gd name="T47" fmla="*/ 2147483646 h 1544"/>
                  <a:gd name="T48" fmla="*/ 2147483646 w 4127"/>
                  <a:gd name="T49" fmla="*/ 2147483646 h 1544"/>
                  <a:gd name="T50" fmla="*/ 2147483646 w 4127"/>
                  <a:gd name="T51" fmla="*/ 2147483646 h 1544"/>
                  <a:gd name="T52" fmla="*/ 2147483646 w 4127"/>
                  <a:gd name="T53" fmla="*/ 2147483646 h 1544"/>
                  <a:gd name="T54" fmla="*/ 2147483646 w 4127"/>
                  <a:gd name="T55" fmla="*/ 2147483646 h 1544"/>
                  <a:gd name="T56" fmla="*/ 2147483646 w 4127"/>
                  <a:gd name="T57" fmla="*/ 2147483646 h 1544"/>
                  <a:gd name="T58" fmla="*/ 2147483646 w 4127"/>
                  <a:gd name="T59" fmla="*/ 2147483646 h 1544"/>
                  <a:gd name="T60" fmla="*/ 2147483646 w 4127"/>
                  <a:gd name="T61" fmla="*/ 2147483646 h 1544"/>
                  <a:gd name="T62" fmla="*/ 2147483646 w 4127"/>
                  <a:gd name="T63" fmla="*/ 2147483646 h 1544"/>
                  <a:gd name="T64" fmla="*/ 2147483646 w 4127"/>
                  <a:gd name="T65" fmla="*/ 2147483646 h 1544"/>
                  <a:gd name="T66" fmla="*/ 2147483646 w 4127"/>
                  <a:gd name="T67" fmla="*/ 2147483646 h 1544"/>
                  <a:gd name="T68" fmla="*/ 2147483646 w 4127"/>
                  <a:gd name="T69" fmla="*/ 2147483646 h 1544"/>
                  <a:gd name="T70" fmla="*/ 2147483646 w 4127"/>
                  <a:gd name="T71" fmla="*/ 2147483646 h 1544"/>
                  <a:gd name="T72" fmla="*/ 2147483646 w 4127"/>
                  <a:gd name="T73" fmla="*/ 2147483646 h 1544"/>
                  <a:gd name="T74" fmla="*/ 2147483646 w 4127"/>
                  <a:gd name="T75" fmla="*/ 2147483646 h 1544"/>
                  <a:gd name="T76" fmla="*/ 2147483646 w 4127"/>
                  <a:gd name="T77" fmla="*/ 2147483646 h 1544"/>
                  <a:gd name="T78" fmla="*/ 2147483646 w 4127"/>
                  <a:gd name="T79" fmla="*/ 2147483646 h 1544"/>
                  <a:gd name="T80" fmla="*/ 2147483646 w 4127"/>
                  <a:gd name="T81" fmla="*/ 2147483646 h 1544"/>
                  <a:gd name="T82" fmla="*/ 2147483646 w 4127"/>
                  <a:gd name="T83" fmla="*/ 2147483646 h 1544"/>
                  <a:gd name="T84" fmla="*/ 2147483646 w 4127"/>
                  <a:gd name="T85" fmla="*/ 2147483646 h 1544"/>
                  <a:gd name="T86" fmla="*/ 2147483646 w 4127"/>
                  <a:gd name="T87" fmla="*/ 2147483646 h 1544"/>
                  <a:gd name="T88" fmla="*/ 2147483646 w 4127"/>
                  <a:gd name="T89" fmla="*/ 2147483646 h 1544"/>
                  <a:gd name="T90" fmla="*/ 2147483646 w 4127"/>
                  <a:gd name="T91" fmla="*/ 2147483646 h 1544"/>
                  <a:gd name="T92" fmla="*/ 2147483646 w 4127"/>
                  <a:gd name="T93" fmla="*/ 2147483646 h 1544"/>
                  <a:gd name="T94" fmla="*/ 2147483646 w 4127"/>
                  <a:gd name="T95" fmla="*/ 2147483646 h 1544"/>
                  <a:gd name="T96" fmla="*/ 2147483646 w 4127"/>
                  <a:gd name="T97" fmla="*/ 0 h 1544"/>
                  <a:gd name="T98" fmla="*/ 2147483646 w 4127"/>
                  <a:gd name="T99" fmla="*/ 2147483646 h 1544"/>
                  <a:gd name="T100" fmla="*/ 2147483646 w 4127"/>
                  <a:gd name="T101" fmla="*/ 2147483646 h 1544"/>
                  <a:gd name="T102" fmla="*/ 2147483646 w 4127"/>
                  <a:gd name="T103" fmla="*/ 2147483646 h 1544"/>
                  <a:gd name="T104" fmla="*/ 2147483646 w 4127"/>
                  <a:gd name="T105" fmla="*/ 2147483646 h 1544"/>
                  <a:gd name="T106" fmla="*/ 2147483646 w 4127"/>
                  <a:gd name="T107" fmla="*/ 2147483646 h 1544"/>
                  <a:gd name="T108" fmla="*/ 2147483646 w 4127"/>
                  <a:gd name="T109" fmla="*/ 2147483646 h 1544"/>
                  <a:gd name="T110" fmla="*/ 2147483646 w 4127"/>
                  <a:gd name="T111" fmla="*/ 2147483646 h 1544"/>
                  <a:gd name="T112" fmla="*/ 2147483646 w 4127"/>
                  <a:gd name="T113" fmla="*/ 2147483646 h 1544"/>
                  <a:gd name="T114" fmla="*/ 2147483646 w 4127"/>
                  <a:gd name="T115" fmla="*/ 2147483646 h 1544"/>
                  <a:gd name="T116" fmla="*/ 2147483646 w 4127"/>
                  <a:gd name="T117" fmla="*/ 2147483646 h 15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endParaRPr lang="en-IN"/>
              </a:p>
            </p:txBody>
          </p:sp>
        </p:grpSp>
      </p:grpSp>
      <p:sp>
        <p:nvSpPr>
          <p:cNvPr id="12" name="Confidentiality stamp"/>
          <p:cNvSpPr txBox="1">
            <a:spLocks noChangeArrowheads="1"/>
          </p:cNvSpPr>
          <p:nvPr/>
        </p:nvSpPr>
        <p:spPr bwMode="auto">
          <a:xfrm>
            <a:off x="482600" y="329247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13" name="Draft stamp"/>
          <p:cNvSpPr txBox="1">
            <a:spLocks noChangeArrowheads="1"/>
          </p:cNvSpPr>
          <p:nvPr/>
        </p:nvSpPr>
        <p:spPr bwMode="auto">
          <a:xfrm>
            <a:off x="482600" y="3565525"/>
            <a:ext cx="12461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b="1" i="1" smtClean="0">
                <a:solidFill>
                  <a:srgbClr val="000000"/>
                </a:solidFill>
                <a:latin typeface="Georgia" panose="02040502050405020303" pitchFamily="18" charset="0"/>
              </a:rPr>
              <a:t>   </a:t>
            </a:r>
            <a:endParaRPr lang="en-US" smtClean="0"/>
          </a:p>
        </p:txBody>
      </p:sp>
      <p:sp>
        <p:nvSpPr>
          <p:cNvPr id="14" name="Report Date"/>
          <p:cNvSpPr txBox="1">
            <a:spLocks noChangeArrowheads="1"/>
          </p:cNvSpPr>
          <p:nvPr/>
        </p:nvSpPr>
        <p:spPr bwMode="white">
          <a:xfrm>
            <a:off x="482600" y="3832225"/>
            <a:ext cx="1112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i="1" smtClean="0">
                <a:solidFill>
                  <a:srgbClr val="000000"/>
                </a:solidFill>
                <a:latin typeface="Georgia" panose="02040502050405020303" pitchFamily="18" charset="0"/>
              </a:rPr>
              <a:t>  </a:t>
            </a:r>
            <a:endParaRPr lang="en-US" smtClean="0"/>
          </a:p>
        </p:txBody>
      </p:sp>
      <p:sp>
        <p:nvSpPr>
          <p:cNvPr id="15" name="Descriptor"/>
          <p:cNvSpPr txBox="1">
            <a:spLocks noChangeArrowheads="1"/>
          </p:cNvSpPr>
          <p:nvPr/>
        </p:nvSpPr>
        <p:spPr bwMode="white">
          <a:xfrm>
            <a:off x="1870075" y="742950"/>
            <a:ext cx="650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91281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900" smtClean="0">
                <a:solidFill>
                  <a:srgbClr val="FFFFFF"/>
                </a:solidFill>
              </a:rPr>
              <a:t>  </a:t>
            </a:r>
            <a:endParaRPr lang="en-US" smtClean="0"/>
          </a:p>
        </p:txBody>
      </p:sp>
      <p:cxnSp>
        <p:nvCxnSpPr>
          <p:cNvPr id="16" name="Frame Line"/>
          <p:cNvCxnSpPr/>
          <p:nvPr/>
        </p:nvCxnSpPr>
        <p:spPr>
          <a:xfrm flipV="1">
            <a:off x="346075" y="3170238"/>
            <a:ext cx="1247775" cy="136525"/>
          </a:xfrm>
          <a:prstGeom prst="bentConnector3">
            <a:avLst>
              <a:gd name="adj1" fmla="val -174"/>
            </a:avLst>
          </a:prstGeom>
          <a:ln w="127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 name="Report Subtitle"/>
          <p:cNvSpPr>
            <a:spLocks noGrp="1"/>
          </p:cNvSpPr>
          <p:nvPr>
            <p:ph type="subTitle" idx="1"/>
          </p:nvPr>
        </p:nvSpPr>
        <p:spPr bwMode="white">
          <a:xfrm>
            <a:off x="1869834" y="1944444"/>
            <a:ext cx="5403273" cy="806824"/>
          </a:xfrm>
        </p:spPr>
        <p:txBody>
          <a:bodyPr/>
          <a:lstStyle>
            <a:lvl1pPr marL="0" indent="0" algn="l">
              <a:lnSpc>
                <a:spcPct val="90000"/>
              </a:lnSpc>
              <a:spcAft>
                <a:spcPts val="0"/>
              </a:spcAft>
              <a:buNone/>
              <a:defRPr sz="2900" baseline="0">
                <a:solidFill>
                  <a:schemeClr val="bg1"/>
                </a:solidFill>
                <a:latin typeface="+mj-lt"/>
              </a:defRPr>
            </a:lvl1pPr>
            <a:lvl2pPr marL="456565" indent="0" algn="ctr">
              <a:buNone/>
              <a:defRPr>
                <a:solidFill>
                  <a:schemeClr val="tx1">
                    <a:tint val="75000"/>
                  </a:schemeClr>
                </a:solidFill>
              </a:defRPr>
            </a:lvl2pPr>
            <a:lvl3pPr marL="913130" indent="0" algn="ctr">
              <a:buNone/>
              <a:defRPr>
                <a:solidFill>
                  <a:schemeClr val="tx1">
                    <a:tint val="75000"/>
                  </a:schemeClr>
                </a:solidFill>
              </a:defRPr>
            </a:lvl3pPr>
            <a:lvl4pPr marL="1370330" indent="0" algn="ctr">
              <a:buNone/>
              <a:defRPr>
                <a:solidFill>
                  <a:schemeClr val="tx1">
                    <a:tint val="75000"/>
                  </a:schemeClr>
                </a:solidFill>
              </a:defRPr>
            </a:lvl4pPr>
            <a:lvl5pPr marL="1826895" indent="0" algn="ctr">
              <a:buNone/>
              <a:defRPr>
                <a:solidFill>
                  <a:schemeClr val="tx1">
                    <a:tint val="75000"/>
                  </a:schemeClr>
                </a:solidFill>
              </a:defRPr>
            </a:lvl5pPr>
            <a:lvl6pPr marL="2283460" indent="0" algn="ctr">
              <a:buNone/>
              <a:defRPr>
                <a:solidFill>
                  <a:schemeClr val="tx1">
                    <a:tint val="75000"/>
                  </a:schemeClr>
                </a:solidFill>
              </a:defRPr>
            </a:lvl6pPr>
            <a:lvl7pPr marL="2740025" indent="0" algn="ctr">
              <a:buNone/>
              <a:defRPr>
                <a:solidFill>
                  <a:schemeClr val="tx1">
                    <a:tint val="75000"/>
                  </a:schemeClr>
                </a:solidFill>
              </a:defRPr>
            </a:lvl7pPr>
            <a:lvl8pPr marL="3197225" indent="0" algn="ctr">
              <a:buNone/>
              <a:defRPr>
                <a:solidFill>
                  <a:schemeClr val="tx1">
                    <a:tint val="75000"/>
                  </a:schemeClr>
                </a:solidFill>
              </a:defRPr>
            </a:lvl8pPr>
            <a:lvl9pPr marL="3653790" indent="0" algn="ctr">
              <a:buNone/>
              <a:defRPr>
                <a:solidFill>
                  <a:schemeClr val="tx1">
                    <a:tint val="75000"/>
                  </a:schemeClr>
                </a:solidFill>
              </a:defRPr>
            </a:lvl9pPr>
          </a:lstStyle>
          <a:p>
            <a:r>
              <a:rPr lang="en-US" noProof="0" smtClean="0"/>
              <a:t>Click to edit Master subtitle style</a:t>
            </a:r>
            <a:endParaRPr lang="en-GB" noProof="0" dirty="0"/>
          </a:p>
        </p:txBody>
      </p:sp>
      <p:sp>
        <p:nvSpPr>
          <p:cNvPr id="2" name="Report Title"/>
          <p:cNvSpPr>
            <a:spLocks noGrp="1"/>
          </p:cNvSpPr>
          <p:nvPr>
            <p:ph type="ctrTitle"/>
          </p:nvPr>
        </p:nvSpPr>
        <p:spPr bwMode="white">
          <a:xfrm>
            <a:off x="1869834" y="1112679"/>
            <a:ext cx="5403273" cy="806824"/>
          </a:xfrm>
        </p:spPr>
        <p:txBody>
          <a:bodyPr rtlCol="0">
            <a:noAutofit/>
          </a:bodyPr>
          <a:lstStyle>
            <a:lvl1pPr algn="l" defTabSz="913130" rtl="0" eaLnBrk="1" latinLnBrk="0" hangingPunct="1">
              <a:lnSpc>
                <a:spcPct val="90000"/>
              </a:lnSpc>
              <a:spcBef>
                <a:spcPct val="0"/>
              </a:spcBef>
              <a:buNone/>
              <a:defRPr lang="en-GB" sz="2900" b="1" i="1" kern="1200" baseline="0" noProof="0">
                <a:solidFill>
                  <a:schemeClr val="bg1"/>
                </a:solidFill>
                <a:latin typeface="+mj-lt"/>
                <a:ea typeface="+mj-ea"/>
                <a:cs typeface="+mj-cs"/>
              </a:defRPr>
            </a:lvl1pPr>
          </a:lstStyle>
          <a:p>
            <a:r>
              <a:rPr lang="en-US" noProof="0" smtClean="0"/>
              <a:t>Click to edit Master title style</a:t>
            </a:r>
            <a:endParaRPr lang="en-GB" noProof="0" dirty="0"/>
          </a:p>
        </p:txBody>
      </p:sp>
      <p:sp>
        <p:nvSpPr>
          <p:cNvPr id="17" name="Footer Placeholder 4"/>
          <p:cNvSpPr>
            <a:spLocks noGrp="1"/>
          </p:cNvSpPr>
          <p:nvPr>
            <p:ph type="ftr" sz="quarter" idx="10"/>
          </p:nvPr>
        </p:nvSpPr>
        <p:spPr/>
        <p:txBody>
          <a:bodyPr/>
          <a:lstStyle>
            <a:lvl1pPr>
              <a:defRPr/>
            </a:lvl1pPr>
          </a:lstStyle>
          <a:p>
            <a:pPr>
              <a:defRPr/>
            </a:pPr>
            <a:endParaRPr lang="en-US"/>
          </a:p>
        </p:txBody>
      </p:sp>
      <p:sp>
        <p:nvSpPr>
          <p:cNvPr id="18" name="Slide Number Placeholder 5"/>
          <p:cNvSpPr>
            <a:spLocks noGrp="1"/>
          </p:cNvSpPr>
          <p:nvPr>
            <p:ph type="sldNum" sz="quarter" idx="11"/>
          </p:nvPr>
        </p:nvSpPr>
        <p:spPr/>
        <p:txBody>
          <a:bodyPr/>
          <a:lstStyle>
            <a:lvl1pPr>
              <a:defRPr/>
            </a:lvl1pPr>
          </a:lstStyle>
          <a:p>
            <a:fld id="{4FFBF4EF-FEA9-4901-A21A-CA4CC8CEE3AE}"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4C75363-680E-4F7E-A30E-DD0D706D300A}" type="slidenum">
              <a:rPr lang="en-US" altLang="en-US"/>
              <a:pPr/>
              <a:t>‹#›</a:t>
            </a:fld>
            <a:endParaRPr lang="en-US" altLang="en-US"/>
          </a:p>
        </p:txBody>
      </p:sp>
    </p:spTree>
    <p:extLst>
      <p:ext uri="{BB962C8B-B14F-4D97-AF65-F5344CB8AC3E}">
        <p14:creationId xmlns:p14="http://schemas.microsoft.com/office/powerpoint/2010/main" val="354265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174625" y="649288"/>
            <a:ext cx="4291013"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18038" y="649288"/>
            <a:ext cx="4292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p:nvSpPr>
        <p:spPr bwMode="auto">
          <a:xfrm>
            <a:off x="0" y="762000"/>
            <a:ext cx="91646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r" eaLnBrk="1" hangingPunct="1">
              <a:defRPr/>
            </a:pPr>
            <a:endParaRPr lang="en-US" sz="1400" b="1" smtClean="0">
              <a:solidFill>
                <a:srgbClr val="898989"/>
              </a:solidFill>
            </a:endParaRPr>
          </a:p>
        </p:txBody>
      </p:sp>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4"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5"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3E907CDB-3ED7-4634-8A41-67B9FFAAC62F}"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4"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169C892-B564-4345-9873-7FA10E52C833}"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3"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C4C75363-680E-4F7E-A30E-DD0D706D300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Footer Placeholder 4"/>
          <p:cNvSpPr>
            <a:spLocks noGrp="1"/>
          </p:cNvSpPr>
          <p:nvPr>
            <p:ph type="ftr" sz="quarter" idx="10"/>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D8085699-AD26-4EF0-8789-330889359CC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slideLayout" Target="../slideLayouts/slideLayout33.xml"/><Relationship Id="rId21" Type="http://schemas.openxmlformats.org/officeDocument/2006/relationships/theme" Target="../theme/theme2.xml"/><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336699"/>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23707725" y="9223375"/>
            <a:ext cx="6643688" cy="1323975"/>
            <a:chOff x="14934" y="5810"/>
            <a:chExt cx="4185" cy="834"/>
          </a:xfrm>
        </p:grpSpPr>
        <p:sp>
          <p:nvSpPr>
            <p:cNvPr id="1030" name="Rectangle 16"/>
            <p:cNvSpPr>
              <a:spLocks noChangeArrowheads="1"/>
            </p:cNvSpPr>
            <p:nvPr/>
          </p:nvSpPr>
          <p:spPr bwMode="auto">
            <a:xfrm>
              <a:off x="14934" y="5810"/>
              <a:ext cx="1397" cy="258"/>
            </a:xfrm>
            <a:prstGeom prst="rect">
              <a:avLst/>
            </a:prstGeom>
            <a:solidFill>
              <a:srgbClr val="6CCF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1" name="Rectangle 17"/>
            <p:cNvSpPr>
              <a:spLocks noChangeArrowheads="1"/>
            </p:cNvSpPr>
            <p:nvPr/>
          </p:nvSpPr>
          <p:spPr bwMode="auto">
            <a:xfrm>
              <a:off x="16331" y="5810"/>
              <a:ext cx="1391" cy="258"/>
            </a:xfrm>
            <a:prstGeom prst="rect">
              <a:avLst/>
            </a:prstGeom>
            <a:solidFill>
              <a:srgbClr val="6CCF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2" name="Rectangle 18"/>
            <p:cNvSpPr>
              <a:spLocks noChangeArrowheads="1"/>
            </p:cNvSpPr>
            <p:nvPr/>
          </p:nvSpPr>
          <p:spPr bwMode="auto">
            <a:xfrm>
              <a:off x="17722" y="5810"/>
              <a:ext cx="1397" cy="258"/>
            </a:xfrm>
            <a:prstGeom prst="rect">
              <a:avLst/>
            </a:prstGeom>
            <a:solidFill>
              <a:srgbClr val="6CCFF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b="1" smtClean="0">
                  <a:solidFill>
                    <a:srgbClr val="000000"/>
                  </a:solidFill>
                </a:rPr>
                <a:t>Text</a:t>
              </a:r>
              <a:endParaRPr lang="en-US" smtClean="0"/>
            </a:p>
          </p:txBody>
        </p:sp>
        <p:sp>
          <p:nvSpPr>
            <p:cNvPr id="1033" name="Rectangle 19"/>
            <p:cNvSpPr>
              <a:spLocks noChangeArrowheads="1"/>
            </p:cNvSpPr>
            <p:nvPr/>
          </p:nvSpPr>
          <p:spPr bwMode="auto">
            <a:xfrm>
              <a:off x="14934" y="6068"/>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4" name="Rectangle 20"/>
            <p:cNvSpPr>
              <a:spLocks noChangeArrowheads="1"/>
            </p:cNvSpPr>
            <p:nvPr/>
          </p:nvSpPr>
          <p:spPr bwMode="auto">
            <a:xfrm>
              <a:off x="16331" y="6068"/>
              <a:ext cx="139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5" name="Rectangle 21"/>
            <p:cNvSpPr>
              <a:spLocks noChangeArrowheads="1"/>
            </p:cNvSpPr>
            <p:nvPr/>
          </p:nvSpPr>
          <p:spPr bwMode="auto">
            <a:xfrm>
              <a:off x="17722" y="6068"/>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6" name="Rectangle 22"/>
            <p:cNvSpPr>
              <a:spLocks noChangeArrowheads="1"/>
            </p:cNvSpPr>
            <p:nvPr/>
          </p:nvSpPr>
          <p:spPr bwMode="auto">
            <a:xfrm>
              <a:off x="14934" y="6260"/>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7" name="Rectangle 23"/>
            <p:cNvSpPr>
              <a:spLocks noChangeArrowheads="1"/>
            </p:cNvSpPr>
            <p:nvPr/>
          </p:nvSpPr>
          <p:spPr bwMode="auto">
            <a:xfrm>
              <a:off x="16331" y="6260"/>
              <a:ext cx="139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8" name="Rectangle 24"/>
            <p:cNvSpPr>
              <a:spLocks noChangeArrowheads="1"/>
            </p:cNvSpPr>
            <p:nvPr/>
          </p:nvSpPr>
          <p:spPr bwMode="auto">
            <a:xfrm>
              <a:off x="17722" y="6260"/>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39" name="Rectangle 25"/>
            <p:cNvSpPr>
              <a:spLocks noChangeArrowheads="1"/>
            </p:cNvSpPr>
            <p:nvPr/>
          </p:nvSpPr>
          <p:spPr bwMode="auto">
            <a:xfrm>
              <a:off x="14934" y="6452"/>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0" name="Rectangle 26"/>
            <p:cNvSpPr>
              <a:spLocks noChangeArrowheads="1"/>
            </p:cNvSpPr>
            <p:nvPr/>
          </p:nvSpPr>
          <p:spPr bwMode="auto">
            <a:xfrm>
              <a:off x="16331" y="6452"/>
              <a:ext cx="1391"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1" name="Rectangle 27"/>
            <p:cNvSpPr>
              <a:spLocks noChangeArrowheads="1"/>
            </p:cNvSpPr>
            <p:nvPr/>
          </p:nvSpPr>
          <p:spPr bwMode="auto">
            <a:xfrm>
              <a:off x="17722" y="6452"/>
              <a:ext cx="1397"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cs typeface="Arial" panose="020B0604020202020204" pitchFamily="34" charset="0"/>
                </a:defRPr>
              </a:lvl9pPr>
            </a:lstStyle>
            <a:p>
              <a:pPr algn="ctr" eaLnBrk="1" hangingPunct="1">
                <a:spcBef>
                  <a:spcPts val="350"/>
                </a:spcBef>
                <a:buSzPct val="100000"/>
                <a:buFont typeface="Times New Roman" panose="02020603050405020304" pitchFamily="18" charset="0"/>
                <a:buNone/>
                <a:defRPr/>
              </a:pPr>
              <a:r>
                <a:rPr lang="en-US" altLang="en-US" sz="1400" smtClean="0">
                  <a:solidFill>
                    <a:srgbClr val="000000"/>
                  </a:solidFill>
                </a:rPr>
                <a:t>Text</a:t>
              </a:r>
              <a:endParaRPr lang="en-US" smtClean="0"/>
            </a:p>
          </p:txBody>
        </p:sp>
        <p:sp>
          <p:nvSpPr>
            <p:cNvPr id="1042" name="Line 28"/>
            <p:cNvSpPr>
              <a:spLocks noChangeShapeType="1"/>
            </p:cNvSpPr>
            <p:nvPr/>
          </p:nvSpPr>
          <p:spPr bwMode="auto">
            <a:xfrm>
              <a:off x="16331" y="5810"/>
              <a:ext cx="1" cy="834"/>
            </a:xfrm>
            <a:prstGeom prst="line">
              <a:avLst/>
            </a:prstGeom>
            <a:noFill/>
            <a:ln w="12600">
              <a:solidFill>
                <a:srgbClr val="808080"/>
              </a:solidFill>
              <a:miter lim="800000"/>
              <a:headEnd/>
              <a:tailEnd/>
            </a:ln>
          </p:spPr>
          <p:txBody>
            <a:bodyPr/>
            <a:lstStyle/>
            <a:p>
              <a:endParaRPr lang="en-IN"/>
            </a:p>
          </p:txBody>
        </p:sp>
        <p:sp>
          <p:nvSpPr>
            <p:cNvPr id="1043" name="Line 29"/>
            <p:cNvSpPr>
              <a:spLocks noChangeShapeType="1"/>
            </p:cNvSpPr>
            <p:nvPr/>
          </p:nvSpPr>
          <p:spPr bwMode="auto">
            <a:xfrm>
              <a:off x="17722" y="5810"/>
              <a:ext cx="1" cy="834"/>
            </a:xfrm>
            <a:prstGeom prst="line">
              <a:avLst/>
            </a:prstGeom>
            <a:noFill/>
            <a:ln w="12600">
              <a:solidFill>
                <a:srgbClr val="808080"/>
              </a:solidFill>
              <a:miter lim="800000"/>
              <a:headEnd/>
              <a:tailEnd/>
            </a:ln>
          </p:spPr>
          <p:txBody>
            <a:bodyPr/>
            <a:lstStyle/>
            <a:p>
              <a:endParaRPr lang="en-IN"/>
            </a:p>
          </p:txBody>
        </p:sp>
        <p:sp>
          <p:nvSpPr>
            <p:cNvPr id="1044" name="Line 30"/>
            <p:cNvSpPr>
              <a:spLocks noChangeShapeType="1"/>
            </p:cNvSpPr>
            <p:nvPr/>
          </p:nvSpPr>
          <p:spPr bwMode="auto">
            <a:xfrm>
              <a:off x="14934" y="6068"/>
              <a:ext cx="4185" cy="1"/>
            </a:xfrm>
            <a:prstGeom prst="line">
              <a:avLst/>
            </a:prstGeom>
            <a:noFill/>
            <a:ln w="12600">
              <a:solidFill>
                <a:srgbClr val="808080"/>
              </a:solidFill>
              <a:miter lim="800000"/>
              <a:headEnd/>
              <a:tailEnd/>
            </a:ln>
          </p:spPr>
          <p:txBody>
            <a:bodyPr/>
            <a:lstStyle/>
            <a:p>
              <a:endParaRPr lang="en-IN"/>
            </a:p>
          </p:txBody>
        </p:sp>
        <p:sp>
          <p:nvSpPr>
            <p:cNvPr id="1045" name="Line 31"/>
            <p:cNvSpPr>
              <a:spLocks noChangeShapeType="1"/>
            </p:cNvSpPr>
            <p:nvPr/>
          </p:nvSpPr>
          <p:spPr bwMode="auto">
            <a:xfrm>
              <a:off x="14934" y="6260"/>
              <a:ext cx="4185" cy="1"/>
            </a:xfrm>
            <a:prstGeom prst="line">
              <a:avLst/>
            </a:prstGeom>
            <a:noFill/>
            <a:ln w="12600">
              <a:solidFill>
                <a:srgbClr val="808080"/>
              </a:solidFill>
              <a:miter lim="800000"/>
              <a:headEnd/>
              <a:tailEnd/>
            </a:ln>
          </p:spPr>
          <p:txBody>
            <a:bodyPr/>
            <a:lstStyle/>
            <a:p>
              <a:endParaRPr lang="en-IN"/>
            </a:p>
          </p:txBody>
        </p:sp>
        <p:sp>
          <p:nvSpPr>
            <p:cNvPr id="1046" name="Line 32"/>
            <p:cNvSpPr>
              <a:spLocks noChangeShapeType="1"/>
            </p:cNvSpPr>
            <p:nvPr/>
          </p:nvSpPr>
          <p:spPr bwMode="auto">
            <a:xfrm>
              <a:off x="14934" y="6452"/>
              <a:ext cx="4185" cy="1"/>
            </a:xfrm>
            <a:prstGeom prst="line">
              <a:avLst/>
            </a:prstGeom>
            <a:noFill/>
            <a:ln w="12600">
              <a:solidFill>
                <a:srgbClr val="808080"/>
              </a:solidFill>
              <a:miter lim="800000"/>
              <a:headEnd/>
              <a:tailEnd/>
            </a:ln>
          </p:spPr>
          <p:txBody>
            <a:bodyPr/>
            <a:lstStyle/>
            <a:p>
              <a:endParaRPr lang="en-IN"/>
            </a:p>
          </p:txBody>
        </p:sp>
        <p:sp>
          <p:nvSpPr>
            <p:cNvPr id="1047" name="Line 33"/>
            <p:cNvSpPr>
              <a:spLocks noChangeShapeType="1"/>
            </p:cNvSpPr>
            <p:nvPr/>
          </p:nvSpPr>
          <p:spPr bwMode="auto">
            <a:xfrm>
              <a:off x="14934" y="5810"/>
              <a:ext cx="1" cy="834"/>
            </a:xfrm>
            <a:prstGeom prst="line">
              <a:avLst/>
            </a:prstGeom>
            <a:noFill/>
            <a:ln w="12600">
              <a:solidFill>
                <a:srgbClr val="808080"/>
              </a:solidFill>
              <a:miter lim="800000"/>
              <a:headEnd/>
              <a:tailEnd/>
            </a:ln>
          </p:spPr>
          <p:txBody>
            <a:bodyPr/>
            <a:lstStyle/>
            <a:p>
              <a:endParaRPr lang="en-IN"/>
            </a:p>
          </p:txBody>
        </p:sp>
        <p:sp>
          <p:nvSpPr>
            <p:cNvPr id="1048" name="Line 34"/>
            <p:cNvSpPr>
              <a:spLocks noChangeShapeType="1"/>
            </p:cNvSpPr>
            <p:nvPr/>
          </p:nvSpPr>
          <p:spPr bwMode="auto">
            <a:xfrm>
              <a:off x="19119" y="5810"/>
              <a:ext cx="1" cy="834"/>
            </a:xfrm>
            <a:prstGeom prst="line">
              <a:avLst/>
            </a:prstGeom>
            <a:noFill/>
            <a:ln w="12600">
              <a:solidFill>
                <a:srgbClr val="808080"/>
              </a:solidFill>
              <a:miter lim="800000"/>
              <a:headEnd/>
              <a:tailEnd/>
            </a:ln>
          </p:spPr>
          <p:txBody>
            <a:bodyPr/>
            <a:lstStyle/>
            <a:p>
              <a:endParaRPr lang="en-IN"/>
            </a:p>
          </p:txBody>
        </p:sp>
        <p:sp>
          <p:nvSpPr>
            <p:cNvPr id="1049" name="Line 35"/>
            <p:cNvSpPr>
              <a:spLocks noChangeShapeType="1"/>
            </p:cNvSpPr>
            <p:nvPr/>
          </p:nvSpPr>
          <p:spPr bwMode="auto">
            <a:xfrm>
              <a:off x="14934" y="5810"/>
              <a:ext cx="4185" cy="1"/>
            </a:xfrm>
            <a:prstGeom prst="line">
              <a:avLst/>
            </a:prstGeom>
            <a:noFill/>
            <a:ln w="12600">
              <a:solidFill>
                <a:srgbClr val="808080"/>
              </a:solidFill>
              <a:miter lim="800000"/>
              <a:headEnd/>
              <a:tailEnd/>
            </a:ln>
          </p:spPr>
          <p:txBody>
            <a:bodyPr/>
            <a:lstStyle/>
            <a:p>
              <a:endParaRPr lang="en-IN"/>
            </a:p>
          </p:txBody>
        </p:sp>
        <p:sp>
          <p:nvSpPr>
            <p:cNvPr id="1050" name="Line 36"/>
            <p:cNvSpPr>
              <a:spLocks noChangeShapeType="1"/>
            </p:cNvSpPr>
            <p:nvPr/>
          </p:nvSpPr>
          <p:spPr bwMode="auto">
            <a:xfrm>
              <a:off x="14934" y="6644"/>
              <a:ext cx="4185" cy="1"/>
            </a:xfrm>
            <a:prstGeom prst="line">
              <a:avLst/>
            </a:prstGeom>
            <a:noFill/>
            <a:ln w="12600">
              <a:solidFill>
                <a:srgbClr val="808080"/>
              </a:solidFill>
              <a:miter lim="800000"/>
              <a:headEnd/>
              <a:tailEnd/>
            </a:ln>
          </p:spPr>
          <p:txBody>
            <a:bodyPr/>
            <a:lstStyle/>
            <a:p>
              <a:endParaRPr lang="en-IN"/>
            </a:p>
          </p:txBody>
        </p:sp>
      </p:grpSp>
      <p:sp>
        <p:nvSpPr>
          <p:cNvPr id="1027" name="Rectangle 38"/>
          <p:cNvSpPr>
            <a:spLocks noChangeArrowheads="1"/>
          </p:cNvSpPr>
          <p:nvPr/>
        </p:nvSpPr>
        <p:spPr bwMode="auto">
          <a:xfrm>
            <a:off x="23747413" y="9009063"/>
            <a:ext cx="3616325" cy="201612"/>
          </a:xfrm>
          <a:prstGeom prst="rect">
            <a:avLst/>
          </a:prstGeom>
          <a:solidFill>
            <a:srgbClr val="FBB034"/>
          </a:solidFill>
          <a:ln w="12600">
            <a:solidFill>
              <a:srgbClr val="969696"/>
            </a:solidFill>
            <a:miter lim="800000"/>
            <a:headEnd/>
            <a:tailEnd/>
          </a:ln>
        </p:spPr>
        <p:txBody>
          <a:bodyPr wrap="none" anchor="ctr"/>
          <a:lstStyle>
            <a:lvl1pPr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100000"/>
              <a:buFont typeface="Times New Roman" panose="02020603050405020304" pitchFamily="18" charset="0"/>
              <a:buNone/>
              <a:defRPr/>
            </a:pPr>
            <a:endParaRPr lang="en-US" sz="1600" smtClean="0">
              <a:solidFill>
                <a:srgbClr val="FFFFFF"/>
              </a:solidFill>
              <a:cs typeface="Lucida Sans Unicode" panose="020B0602030504020204" pitchFamily="34" charset="0"/>
            </a:endParaRPr>
          </a:p>
        </p:txBody>
      </p:sp>
      <p:sp>
        <p:nvSpPr>
          <p:cNvPr id="1028" name="Rectangle 39"/>
          <p:cNvSpPr>
            <a:spLocks noChangeArrowheads="1"/>
          </p:cNvSpPr>
          <p:nvPr/>
        </p:nvSpPr>
        <p:spPr bwMode="auto">
          <a:xfrm>
            <a:off x="-23747413" y="-8994775"/>
            <a:ext cx="3616325" cy="201612"/>
          </a:xfrm>
          <a:prstGeom prst="rect">
            <a:avLst/>
          </a:prstGeom>
          <a:solidFill>
            <a:srgbClr val="FBB034"/>
          </a:solidFill>
          <a:ln w="12600">
            <a:solidFill>
              <a:srgbClr val="969696"/>
            </a:solidFill>
            <a:miter lim="800000"/>
            <a:headEnd/>
            <a:tailEnd/>
          </a:ln>
        </p:spPr>
        <p:txBody>
          <a:bodyPr wrap="none" anchor="ctr"/>
          <a:lstStyle>
            <a:lvl1pPr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4572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100000"/>
              <a:buFont typeface="Times New Roman" panose="02020603050405020304" pitchFamily="18" charset="0"/>
              <a:buNone/>
              <a:defRPr/>
            </a:pPr>
            <a:endParaRPr lang="en-US" sz="1600" smtClean="0">
              <a:solidFill>
                <a:srgbClr val="FFFFFF"/>
              </a:solidFill>
              <a:cs typeface="Lucida Sans Unicode" panose="020B0602030504020204" pitchFamily="34" charset="0"/>
            </a:endParaRPr>
          </a:p>
        </p:txBody>
      </p:sp>
      <p:sp>
        <p:nvSpPr>
          <p:cNvPr id="1029" name="Rectangle 42"/>
          <p:cNvSpPr>
            <a:spLocks noGrp="1" noChangeArrowheads="1"/>
          </p:cNvSpPr>
          <p:nvPr>
            <p:ph type="title" idx="4294967295"/>
          </p:nvPr>
        </p:nvSpPr>
        <p:spPr bwMode="auto">
          <a:xfrm>
            <a:off x="161925" y="53975"/>
            <a:ext cx="8748713" cy="47783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title text format</a:t>
            </a:r>
          </a:p>
        </p:txBody>
      </p:sp>
    </p:spTree>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9" r:id="rId6"/>
    <p:sldLayoutId id="2147486540" r:id="rId7"/>
    <p:sldLayoutId id="2147486541" r:id="rId8"/>
    <p:sldLayoutId id="2147486542" r:id="rId9"/>
    <p:sldLayoutId id="2147486543" r:id="rId10"/>
    <p:sldLayoutId id="2147486544" r:id="rId11"/>
    <p:sldLayoutId id="2147486545" r:id="rId12"/>
    <p:sldLayoutId id="2147486546" r:id="rId13"/>
  </p:sldLayoutIdLst>
  <p:hf hdr="0" ftr="0" dt="0"/>
  <p:txStyles>
    <p:titleStyle>
      <a:lvl1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p:titleStyle>
    <p:bodyStyle>
      <a:lvl1pPr marL="342900" indent="-342900" algn="l" defTabSz="457200" rtl="0" eaLnBrk="0" fontAlgn="base" hangingPunct="0">
        <a:spcBef>
          <a:spcPts val="400"/>
        </a:spcBef>
        <a:spcAft>
          <a:spcPct val="0"/>
        </a:spcAft>
        <a:buSzPct val="100000"/>
        <a:buFont typeface="Times New Roman" pitchFamily="18" charset="0"/>
        <a:buChar char="•"/>
        <a:defRPr sz="1600">
          <a:solidFill>
            <a:srgbClr val="000000"/>
          </a:solidFill>
          <a:latin typeface="+mn-lt"/>
          <a:ea typeface="Lucida Sans Unicode" pitchFamily="34" charset="0"/>
          <a:cs typeface="+mn-cs"/>
        </a:defRPr>
      </a:lvl1pPr>
      <a:lvl2pPr marL="742950" indent="-285750" algn="l" defTabSz="457200" rtl="0" eaLnBrk="0" fontAlgn="base" hangingPunct="0">
        <a:spcBef>
          <a:spcPts val="400"/>
        </a:spcBef>
        <a:spcAft>
          <a:spcPct val="0"/>
        </a:spcAft>
        <a:buSzPct val="100000"/>
        <a:buFont typeface="Times New Roman" pitchFamily="18" charset="0"/>
        <a:buChar char="–"/>
        <a:defRPr sz="1600">
          <a:solidFill>
            <a:srgbClr val="000000"/>
          </a:solidFill>
          <a:latin typeface="+mn-lt"/>
          <a:ea typeface="Lucida Sans Unicode" pitchFamily="34" charset="0"/>
          <a:cs typeface="+mn-cs"/>
        </a:defRPr>
      </a:lvl2pPr>
      <a:lvl3pPr marL="1143000" indent="-228600" algn="l" defTabSz="457200" rtl="0" eaLnBrk="0" fontAlgn="base" hangingPunct="0">
        <a:spcBef>
          <a:spcPts val="350"/>
        </a:spcBef>
        <a:spcAft>
          <a:spcPct val="0"/>
        </a:spcAft>
        <a:buSzPct val="100000"/>
        <a:buFont typeface="Times New Roman" pitchFamily="18" charset="0"/>
        <a:buChar char="•"/>
        <a:defRPr sz="1400">
          <a:solidFill>
            <a:srgbClr val="000000"/>
          </a:solidFill>
          <a:latin typeface="+mn-lt"/>
          <a:ea typeface="Lucida Sans Unicode" pitchFamily="34" charset="0"/>
          <a:cs typeface="+mn-cs"/>
        </a:defRPr>
      </a:lvl3pPr>
      <a:lvl4pPr marL="1600200" indent="-228600" algn="l" defTabSz="457200" rtl="0" eaLnBrk="0" fontAlgn="base" hangingPunct="0">
        <a:spcBef>
          <a:spcPts val="300"/>
        </a:spcBef>
        <a:spcAft>
          <a:spcPct val="0"/>
        </a:spcAft>
        <a:buSzPct val="100000"/>
        <a:buFont typeface="Times New Roman" pitchFamily="18" charset="0"/>
        <a:buChar char="–"/>
        <a:defRPr sz="1200">
          <a:solidFill>
            <a:srgbClr val="000000"/>
          </a:solidFill>
          <a:latin typeface="+mn-lt"/>
          <a:ea typeface="Lucida Sans Unicode" pitchFamily="34" charset="0"/>
          <a:cs typeface="+mn-cs"/>
        </a:defRPr>
      </a:lvl4pPr>
      <a:lvl5pPr marL="2057400" indent="-228600" algn="l" defTabSz="457200" rtl="0" eaLnBrk="0" fontAlgn="base" hangingPunct="0">
        <a:spcBef>
          <a:spcPts val="300"/>
        </a:spcBef>
        <a:spcAft>
          <a:spcPct val="0"/>
        </a:spcAft>
        <a:buSzPct val="100000"/>
        <a:buFont typeface="Times New Roman" pitchFamily="18" charset="0"/>
        <a:buChar char="»"/>
        <a:defRPr sz="1200">
          <a:solidFill>
            <a:srgbClr val="000000"/>
          </a:solidFill>
          <a:latin typeface="+mn-lt"/>
          <a:ea typeface="Lucida Sans Unicode" pitchFamily="34" charset="0"/>
          <a:cs typeface="+mn-cs"/>
        </a:defRPr>
      </a:lvl5pPr>
      <a:lvl6pPr marL="25146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6pPr>
      <a:lvl7pPr marL="29718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7pPr>
      <a:lvl8pPr marL="34290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8pPr>
      <a:lvl9pPr marL="3886200" indent="-228600" algn="l" defTabSz="457200"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050" name="grid" hidden="1"/>
          <p:cNvGrpSpPr>
            <a:grpSpLocks/>
          </p:cNvGrpSpPr>
          <p:nvPr/>
        </p:nvGrpSpPr>
        <p:grpSpPr bwMode="auto">
          <a:xfrm>
            <a:off x="482600" y="604838"/>
            <a:ext cx="8178800" cy="5922962"/>
            <a:chOff x="530352" y="685800"/>
            <a:chExt cx="8997696" cy="6711696"/>
          </a:xfrm>
        </p:grpSpPr>
        <p:sp>
          <p:nvSpPr>
            <p:cNvPr id="2055" name="Footer block"/>
            <p:cNvSpPr>
              <a:spLocks noChangeArrowheads="1"/>
            </p:cNvSpPr>
            <p:nvPr/>
          </p:nvSpPr>
          <p:spPr bwMode="auto">
            <a:xfrm>
              <a:off x="530352" y="6784072"/>
              <a:ext cx="8988964" cy="613424"/>
            </a:xfrm>
            <a:prstGeom prst="rect">
              <a:avLst/>
            </a:prstGeom>
            <a:solidFill>
              <a:srgbClr val="CCFFFF">
                <a:alpha val="25098"/>
              </a:srgbClr>
            </a:solidFill>
            <a:ln w="6350" cap="rnd">
              <a:solidFill>
                <a:srgbClr val="CCFFFF"/>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56" name="Title block"/>
            <p:cNvSpPr>
              <a:spLocks noChangeArrowheads="1"/>
            </p:cNvSpPr>
            <p:nvPr/>
          </p:nvSpPr>
          <p:spPr bwMode="auto">
            <a:xfrm>
              <a:off x="530352" y="1142721"/>
              <a:ext cx="8988964" cy="913841"/>
            </a:xfrm>
            <a:prstGeom prst="rect">
              <a:avLst/>
            </a:prstGeom>
            <a:solidFill>
              <a:srgbClr val="FCC3D7">
                <a:alpha val="25098"/>
              </a:srgbClr>
            </a:solidFill>
            <a:ln w="6350" cap="rnd">
              <a:solidFill>
                <a:srgbClr val="FCC3D7"/>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57" name="Header block"/>
            <p:cNvSpPr>
              <a:spLocks noChangeArrowheads="1"/>
            </p:cNvSpPr>
            <p:nvPr/>
          </p:nvSpPr>
          <p:spPr bwMode="auto">
            <a:xfrm>
              <a:off x="530352" y="685800"/>
              <a:ext cx="8988964" cy="302215"/>
            </a:xfrm>
            <a:prstGeom prst="rect">
              <a:avLst/>
            </a:prstGeom>
            <a:solidFill>
              <a:srgbClr val="CCFFFF">
                <a:alpha val="25098"/>
              </a:srgbClr>
            </a:solidFill>
            <a:ln w="6350" cap="rnd">
              <a:solidFill>
                <a:srgbClr val="CCFFFF"/>
              </a:solidFill>
              <a:prstDash val="sysDot"/>
              <a:miter lim="800000"/>
              <a:headEnd/>
              <a:tailEnd/>
            </a:ln>
          </p:spPr>
          <p:txBody>
            <a:bodyPr wrap="none" lIns="63306" tIns="0" rIns="64600" bIns="0" anchor="ctr"/>
            <a:lstStyle>
              <a:lvl1pPr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71755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7175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buSzPct val="90000"/>
                <a:defRPr/>
              </a:pPr>
              <a:endParaRPr lang="en-GB" sz="1300" smtClean="0">
                <a:solidFill>
                  <a:srgbClr val="A32020"/>
                </a:solidFill>
              </a:endParaRPr>
            </a:p>
          </p:txBody>
        </p:sp>
        <p:grpSp>
          <p:nvGrpSpPr>
            <p:cNvPr id="2058" name="Group 600"/>
            <p:cNvGrpSpPr>
              <a:grpSpLocks/>
            </p:cNvGrpSpPr>
            <p:nvPr userDrawn="1"/>
          </p:nvGrpSpPr>
          <p:grpSpPr bwMode="auto">
            <a:xfrm>
              <a:off x="530352" y="6016752"/>
              <a:ext cx="8997696" cy="609600"/>
              <a:chOff x="530352" y="6016752"/>
              <a:chExt cx="8997696" cy="609600"/>
            </a:xfrm>
          </p:grpSpPr>
          <p:sp>
            <p:nvSpPr>
              <p:cNvPr id="2094" name="Content block 606"/>
              <p:cNvSpPr>
                <a:spLocks noChangeArrowheads="1"/>
              </p:cNvSpPr>
              <p:nvPr/>
            </p:nvSpPr>
            <p:spPr bwMode="auto">
              <a:xfrm>
                <a:off x="8157087" y="601594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5" name="Content block 605"/>
              <p:cNvSpPr>
                <a:spLocks noChangeArrowheads="1"/>
              </p:cNvSpPr>
              <p:nvPr/>
            </p:nvSpPr>
            <p:spPr bwMode="auto">
              <a:xfrm>
                <a:off x="6628946" y="601594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6" name="Content block 604"/>
              <p:cNvSpPr>
                <a:spLocks noChangeArrowheads="1"/>
              </p:cNvSpPr>
              <p:nvPr/>
            </p:nvSpPr>
            <p:spPr bwMode="auto">
              <a:xfrm>
                <a:off x="5102551" y="601594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7" name="Content block 603"/>
              <p:cNvSpPr>
                <a:spLocks noChangeArrowheads="1"/>
              </p:cNvSpPr>
              <p:nvPr/>
            </p:nvSpPr>
            <p:spPr bwMode="auto">
              <a:xfrm>
                <a:off x="3584889" y="601594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8" name="Content block 602"/>
              <p:cNvSpPr>
                <a:spLocks noChangeArrowheads="1"/>
              </p:cNvSpPr>
              <p:nvPr/>
            </p:nvSpPr>
            <p:spPr bwMode="auto">
              <a:xfrm>
                <a:off x="2056747" y="601594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9" name="Content block 601"/>
              <p:cNvSpPr>
                <a:spLocks noChangeArrowheads="1"/>
              </p:cNvSpPr>
              <p:nvPr/>
            </p:nvSpPr>
            <p:spPr bwMode="auto">
              <a:xfrm>
                <a:off x="530352" y="601594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59" name="Group 500"/>
            <p:cNvGrpSpPr>
              <a:grpSpLocks/>
            </p:cNvGrpSpPr>
            <p:nvPr userDrawn="1"/>
          </p:nvGrpSpPr>
          <p:grpSpPr bwMode="auto">
            <a:xfrm>
              <a:off x="530352" y="5257800"/>
              <a:ext cx="8997696" cy="609600"/>
              <a:chOff x="530352" y="5257800"/>
              <a:chExt cx="8997696" cy="609600"/>
            </a:xfrm>
          </p:grpSpPr>
          <p:sp>
            <p:nvSpPr>
              <p:cNvPr id="2088" name="Content block 506"/>
              <p:cNvSpPr>
                <a:spLocks noChangeArrowheads="1"/>
              </p:cNvSpPr>
              <p:nvPr/>
            </p:nvSpPr>
            <p:spPr bwMode="auto">
              <a:xfrm>
                <a:off x="8157087" y="5258605"/>
                <a:ext cx="1370961"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9" name="Content block 505"/>
              <p:cNvSpPr>
                <a:spLocks noChangeArrowheads="1"/>
              </p:cNvSpPr>
              <p:nvPr/>
            </p:nvSpPr>
            <p:spPr bwMode="auto">
              <a:xfrm>
                <a:off x="6628946" y="5258605"/>
                <a:ext cx="1372708"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0" name="Content block 504"/>
              <p:cNvSpPr>
                <a:spLocks noChangeArrowheads="1"/>
              </p:cNvSpPr>
              <p:nvPr/>
            </p:nvSpPr>
            <p:spPr bwMode="auto">
              <a:xfrm>
                <a:off x="5102551" y="5258605"/>
                <a:ext cx="1370962"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1" name="Content block 503"/>
              <p:cNvSpPr>
                <a:spLocks noChangeArrowheads="1"/>
              </p:cNvSpPr>
              <p:nvPr/>
            </p:nvSpPr>
            <p:spPr bwMode="auto">
              <a:xfrm>
                <a:off x="3584889" y="5258605"/>
                <a:ext cx="1370961"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2" name="Content block 502"/>
              <p:cNvSpPr>
                <a:spLocks noChangeArrowheads="1"/>
              </p:cNvSpPr>
              <p:nvPr/>
            </p:nvSpPr>
            <p:spPr bwMode="auto">
              <a:xfrm>
                <a:off x="2056747" y="5258605"/>
                <a:ext cx="1372708"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93" name="Content block 501"/>
              <p:cNvSpPr>
                <a:spLocks noChangeArrowheads="1"/>
              </p:cNvSpPr>
              <p:nvPr/>
            </p:nvSpPr>
            <p:spPr bwMode="auto">
              <a:xfrm>
                <a:off x="530352" y="5258605"/>
                <a:ext cx="1370962" cy="6080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0" name="Group 400"/>
            <p:cNvGrpSpPr>
              <a:grpSpLocks/>
            </p:cNvGrpSpPr>
            <p:nvPr userDrawn="1"/>
          </p:nvGrpSpPr>
          <p:grpSpPr bwMode="auto">
            <a:xfrm>
              <a:off x="530352" y="4498848"/>
              <a:ext cx="8997696" cy="609600"/>
              <a:chOff x="530352" y="4498848"/>
              <a:chExt cx="8997696" cy="609600"/>
            </a:xfrm>
          </p:grpSpPr>
          <p:sp>
            <p:nvSpPr>
              <p:cNvPr id="2082" name="Content block 406"/>
              <p:cNvSpPr>
                <a:spLocks noChangeArrowheads="1"/>
              </p:cNvSpPr>
              <p:nvPr/>
            </p:nvSpPr>
            <p:spPr bwMode="auto">
              <a:xfrm>
                <a:off x="8157087" y="4499468"/>
                <a:ext cx="1370961"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3" name="Content block 405"/>
              <p:cNvSpPr>
                <a:spLocks noChangeArrowheads="1"/>
              </p:cNvSpPr>
              <p:nvPr/>
            </p:nvSpPr>
            <p:spPr bwMode="auto">
              <a:xfrm>
                <a:off x="6628946" y="4499468"/>
                <a:ext cx="1372708"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4" name="Content block 404"/>
              <p:cNvSpPr>
                <a:spLocks noChangeArrowheads="1"/>
              </p:cNvSpPr>
              <p:nvPr/>
            </p:nvSpPr>
            <p:spPr bwMode="auto">
              <a:xfrm>
                <a:off x="5102551" y="4499468"/>
                <a:ext cx="1370962"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5" name="Content block 403"/>
              <p:cNvSpPr>
                <a:spLocks noChangeArrowheads="1"/>
              </p:cNvSpPr>
              <p:nvPr/>
            </p:nvSpPr>
            <p:spPr bwMode="auto">
              <a:xfrm>
                <a:off x="3584889" y="4499468"/>
                <a:ext cx="1370961"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6" name="Content block 402"/>
              <p:cNvSpPr>
                <a:spLocks noChangeArrowheads="1"/>
              </p:cNvSpPr>
              <p:nvPr/>
            </p:nvSpPr>
            <p:spPr bwMode="auto">
              <a:xfrm>
                <a:off x="2056747" y="4499468"/>
                <a:ext cx="1372708"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7" name="Content block 401"/>
              <p:cNvSpPr>
                <a:spLocks noChangeArrowheads="1"/>
              </p:cNvSpPr>
              <p:nvPr/>
            </p:nvSpPr>
            <p:spPr bwMode="auto">
              <a:xfrm>
                <a:off x="530352" y="4499468"/>
                <a:ext cx="1370962" cy="609827"/>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1" name="Group 300"/>
            <p:cNvGrpSpPr>
              <a:grpSpLocks/>
            </p:cNvGrpSpPr>
            <p:nvPr userDrawn="1"/>
          </p:nvGrpSpPr>
          <p:grpSpPr bwMode="auto">
            <a:xfrm>
              <a:off x="530352" y="3730752"/>
              <a:ext cx="8997696" cy="609600"/>
              <a:chOff x="530352" y="3730752"/>
              <a:chExt cx="8997696" cy="609600"/>
            </a:xfrm>
          </p:grpSpPr>
          <p:sp>
            <p:nvSpPr>
              <p:cNvPr id="2076" name="Content block 306"/>
              <p:cNvSpPr>
                <a:spLocks noChangeArrowheads="1"/>
              </p:cNvSpPr>
              <p:nvPr/>
            </p:nvSpPr>
            <p:spPr bwMode="auto">
              <a:xfrm>
                <a:off x="8157087" y="3731338"/>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7" name="Content block 305"/>
              <p:cNvSpPr>
                <a:spLocks noChangeArrowheads="1"/>
              </p:cNvSpPr>
              <p:nvPr/>
            </p:nvSpPr>
            <p:spPr bwMode="auto">
              <a:xfrm>
                <a:off x="6628946" y="3731338"/>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8" name="Content block 304"/>
              <p:cNvSpPr>
                <a:spLocks noChangeArrowheads="1"/>
              </p:cNvSpPr>
              <p:nvPr/>
            </p:nvSpPr>
            <p:spPr bwMode="auto">
              <a:xfrm>
                <a:off x="5102551" y="3731338"/>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9" name="Content block 303"/>
              <p:cNvSpPr>
                <a:spLocks noChangeArrowheads="1"/>
              </p:cNvSpPr>
              <p:nvPr/>
            </p:nvSpPr>
            <p:spPr bwMode="auto">
              <a:xfrm>
                <a:off x="3584889" y="3731338"/>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0" name="Content block 302"/>
              <p:cNvSpPr>
                <a:spLocks noChangeArrowheads="1"/>
              </p:cNvSpPr>
              <p:nvPr/>
            </p:nvSpPr>
            <p:spPr bwMode="auto">
              <a:xfrm>
                <a:off x="2056747" y="3731338"/>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81" name="Content block 301"/>
              <p:cNvSpPr>
                <a:spLocks noChangeArrowheads="1"/>
              </p:cNvSpPr>
              <p:nvPr/>
            </p:nvSpPr>
            <p:spPr bwMode="auto">
              <a:xfrm>
                <a:off x="530352" y="3731338"/>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2" name="Group 200"/>
            <p:cNvGrpSpPr>
              <a:grpSpLocks/>
            </p:cNvGrpSpPr>
            <p:nvPr userDrawn="1"/>
          </p:nvGrpSpPr>
          <p:grpSpPr bwMode="auto">
            <a:xfrm>
              <a:off x="530352" y="2971800"/>
              <a:ext cx="8997696" cy="609600"/>
              <a:chOff x="530352" y="2971800"/>
              <a:chExt cx="8997696" cy="609600"/>
            </a:xfrm>
          </p:grpSpPr>
          <p:sp>
            <p:nvSpPr>
              <p:cNvPr id="2070" name="Content block 206"/>
              <p:cNvSpPr>
                <a:spLocks noChangeArrowheads="1"/>
              </p:cNvSpPr>
              <p:nvPr/>
            </p:nvSpPr>
            <p:spPr bwMode="auto">
              <a:xfrm>
                <a:off x="8157087" y="297220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1" name="Content block 205"/>
              <p:cNvSpPr>
                <a:spLocks noChangeArrowheads="1"/>
              </p:cNvSpPr>
              <p:nvPr/>
            </p:nvSpPr>
            <p:spPr bwMode="auto">
              <a:xfrm>
                <a:off x="6628946" y="297220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2" name="Content block 204"/>
              <p:cNvSpPr>
                <a:spLocks noChangeArrowheads="1"/>
              </p:cNvSpPr>
              <p:nvPr/>
            </p:nvSpPr>
            <p:spPr bwMode="auto">
              <a:xfrm>
                <a:off x="5102551" y="297220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3" name="Content block 203"/>
              <p:cNvSpPr>
                <a:spLocks noChangeArrowheads="1"/>
              </p:cNvSpPr>
              <p:nvPr/>
            </p:nvSpPr>
            <p:spPr bwMode="auto">
              <a:xfrm>
                <a:off x="3584889" y="2972201"/>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4" name="Content block 202"/>
              <p:cNvSpPr>
                <a:spLocks noChangeArrowheads="1"/>
              </p:cNvSpPr>
              <p:nvPr/>
            </p:nvSpPr>
            <p:spPr bwMode="auto">
              <a:xfrm>
                <a:off x="2056747" y="2972201"/>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75" name="Content block 201"/>
              <p:cNvSpPr>
                <a:spLocks noChangeArrowheads="1"/>
              </p:cNvSpPr>
              <p:nvPr/>
            </p:nvSpPr>
            <p:spPr bwMode="auto">
              <a:xfrm>
                <a:off x="530352" y="2972201"/>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nvGrpSpPr>
            <p:cNvPr id="2063" name="Group 100"/>
            <p:cNvGrpSpPr>
              <a:grpSpLocks/>
            </p:cNvGrpSpPr>
            <p:nvPr userDrawn="1"/>
          </p:nvGrpSpPr>
          <p:grpSpPr bwMode="auto">
            <a:xfrm>
              <a:off x="530352" y="2212848"/>
              <a:ext cx="8997696" cy="609600"/>
              <a:chOff x="530352" y="2212848"/>
              <a:chExt cx="8997696" cy="609600"/>
            </a:xfrm>
          </p:grpSpPr>
          <p:sp>
            <p:nvSpPr>
              <p:cNvPr id="2064" name="Content block 106"/>
              <p:cNvSpPr>
                <a:spLocks noChangeArrowheads="1"/>
              </p:cNvSpPr>
              <p:nvPr/>
            </p:nvSpPr>
            <p:spPr bwMode="auto">
              <a:xfrm>
                <a:off x="8157087" y="2213066"/>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5" name="Content block 105"/>
              <p:cNvSpPr>
                <a:spLocks noChangeArrowheads="1"/>
              </p:cNvSpPr>
              <p:nvPr/>
            </p:nvSpPr>
            <p:spPr bwMode="auto">
              <a:xfrm>
                <a:off x="6628946" y="2213066"/>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6" name="Content block 104"/>
              <p:cNvSpPr>
                <a:spLocks noChangeArrowheads="1"/>
              </p:cNvSpPr>
              <p:nvPr/>
            </p:nvSpPr>
            <p:spPr bwMode="auto">
              <a:xfrm>
                <a:off x="5102551" y="2213066"/>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7" name="Content block 103"/>
              <p:cNvSpPr>
                <a:spLocks noChangeArrowheads="1"/>
              </p:cNvSpPr>
              <p:nvPr/>
            </p:nvSpPr>
            <p:spPr bwMode="auto">
              <a:xfrm>
                <a:off x="3584889" y="2213066"/>
                <a:ext cx="1370961"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8" name="Content block 102"/>
              <p:cNvSpPr>
                <a:spLocks noChangeArrowheads="1"/>
              </p:cNvSpPr>
              <p:nvPr/>
            </p:nvSpPr>
            <p:spPr bwMode="auto">
              <a:xfrm>
                <a:off x="2056747" y="2213066"/>
                <a:ext cx="1372708"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sp>
            <p:nvSpPr>
              <p:cNvPr id="2069" name="Content block 101"/>
              <p:cNvSpPr>
                <a:spLocks noChangeArrowheads="1"/>
              </p:cNvSpPr>
              <p:nvPr/>
            </p:nvSpPr>
            <p:spPr bwMode="auto">
              <a:xfrm>
                <a:off x="530352" y="2213066"/>
                <a:ext cx="1370962" cy="609828"/>
              </a:xfrm>
              <a:prstGeom prst="rect">
                <a:avLst/>
              </a:prstGeom>
              <a:solidFill>
                <a:srgbClr val="E7EBE0">
                  <a:alpha val="50195"/>
                </a:srgbClr>
              </a:solidFill>
              <a:ln w="6350">
                <a:solidFill>
                  <a:srgbClr val="E7EBE0"/>
                </a:solidFill>
                <a:prstDash val="sysDot"/>
                <a:miter lim="800000"/>
                <a:headEnd/>
                <a:tailEnd/>
              </a:ln>
            </p:spPr>
            <p:txBody>
              <a:bodyPr wrap="none" lIns="63478" tIns="0" rIns="64777" bIns="0" anchor="ctr"/>
              <a:lstStyle>
                <a:lvl1pPr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defTabSz="817563">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defTabSz="817563"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sz="1000" smtClean="0">
                  <a:solidFill>
                    <a:srgbClr val="000000"/>
                  </a:solidFill>
                </a:endParaRPr>
              </a:p>
            </p:txBody>
          </p:sp>
        </p:grpSp>
      </p:grpSp>
      <p:sp>
        <p:nvSpPr>
          <p:cNvPr id="2051" name="Title Placeholder 1"/>
          <p:cNvSpPr>
            <a:spLocks noGrp="1" noChangeArrowheads="1"/>
          </p:cNvSpPr>
          <p:nvPr>
            <p:ph type="title" idx="4294967295"/>
          </p:nvPr>
        </p:nvSpPr>
        <p:spPr bwMode="auto">
          <a:xfrm>
            <a:off x="482600" y="1008063"/>
            <a:ext cx="8178800" cy="8080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2" name="Text Placeholder 2"/>
          <p:cNvSpPr>
            <a:spLocks noGrp="1" noChangeArrowheads="1"/>
          </p:cNvSpPr>
          <p:nvPr>
            <p:ph type="body" idx="4294967295"/>
          </p:nvPr>
        </p:nvSpPr>
        <p:spPr bwMode="auto">
          <a:xfrm>
            <a:off x="482600" y="1952625"/>
            <a:ext cx="8178800" cy="3897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3" name="Footer Placeholder 4"/>
          <p:cNvSpPr>
            <a:spLocks noGrp="1"/>
          </p:cNvSpPr>
          <p:nvPr>
            <p:ph type="ftr" sz="quarter" idx="3"/>
          </p:nvPr>
        </p:nvSpPr>
        <p:spPr>
          <a:xfrm>
            <a:off x="457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b="1" i="1">
                <a:solidFill>
                  <a:srgbClr val="898989"/>
                </a:solidFill>
                <a:latin typeface="Arial" pitchFamily="34" charset="0"/>
                <a:cs typeface="Arial" pitchFamily="34" charset="0"/>
              </a:defRPr>
            </a:lvl1pPr>
          </a:lstStyle>
          <a:p>
            <a:pPr>
              <a:defRPr/>
            </a:pPr>
            <a:endParaRPr lang="en-US"/>
          </a:p>
        </p:txBody>
      </p:sp>
      <p:sp>
        <p:nvSpPr>
          <p:cNvPr id="10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b="1">
                <a:solidFill>
                  <a:srgbClr val="898989"/>
                </a:solidFill>
              </a:defRPr>
            </a:lvl1pPr>
          </a:lstStyle>
          <a:p>
            <a:fld id="{F60DF45D-E182-4A7D-A500-0C49BEF209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6547" r:id="rId1"/>
    <p:sldLayoutId id="2147486548" r:id="rId2"/>
    <p:sldLayoutId id="2147486549" r:id="rId3"/>
    <p:sldLayoutId id="2147486550" r:id="rId4"/>
    <p:sldLayoutId id="2147486551" r:id="rId5"/>
    <p:sldLayoutId id="2147486552" r:id="rId6"/>
    <p:sldLayoutId id="2147486553" r:id="rId7"/>
    <p:sldLayoutId id="2147486554" r:id="rId8"/>
    <p:sldLayoutId id="2147486555" r:id="rId9"/>
    <p:sldLayoutId id="2147486556" r:id="rId10"/>
    <p:sldLayoutId id="2147486557" r:id="rId11"/>
    <p:sldLayoutId id="2147486558" r:id="rId12"/>
    <p:sldLayoutId id="2147486559" r:id="rId13"/>
    <p:sldLayoutId id="2147486538" r:id="rId14"/>
    <p:sldLayoutId id="2147486560" r:id="rId15"/>
    <p:sldLayoutId id="2147486561" r:id="rId16"/>
    <p:sldLayoutId id="2147486562" r:id="rId17"/>
    <p:sldLayoutId id="2147486563" r:id="rId18"/>
    <p:sldLayoutId id="2147486564" r:id="rId19"/>
    <p:sldLayoutId id="2147486565" r:id="rId20"/>
  </p:sldLayoutIdLst>
  <p:hf hdr="0" ftr="0" dt="0"/>
  <p:txStyles>
    <p:titleStyle>
      <a:lvl1pPr algn="l" defTabSz="912813" rtl="0" eaLnBrk="0" fontAlgn="base" hangingPunct="0">
        <a:spcBef>
          <a:spcPct val="0"/>
        </a:spcBef>
        <a:spcAft>
          <a:spcPct val="0"/>
        </a:spcAft>
        <a:defRPr sz="1600" b="1" i="1" kern="1200">
          <a:solidFill>
            <a:schemeClr val="tx1"/>
          </a:solidFill>
          <a:latin typeface="+mj-lt"/>
          <a:ea typeface="+mj-ea"/>
          <a:cs typeface="Arial" pitchFamily="34" charset="0"/>
        </a:defRPr>
      </a:lvl1pPr>
      <a:lvl2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2pPr>
      <a:lvl3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3pPr>
      <a:lvl4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4pPr>
      <a:lvl5pPr algn="l" defTabSz="912813" rtl="0" eaLnBrk="0" fontAlgn="base" hangingPunct="0">
        <a:spcBef>
          <a:spcPct val="0"/>
        </a:spcBef>
        <a:spcAft>
          <a:spcPct val="0"/>
        </a:spcAft>
        <a:defRPr sz="1600" b="1" i="1">
          <a:solidFill>
            <a:schemeClr val="tx1"/>
          </a:solidFill>
          <a:latin typeface="Georgia" pitchFamily="18" charset="0"/>
          <a:cs typeface="Arial" pitchFamily="34" charset="0"/>
        </a:defRPr>
      </a:lvl5pPr>
      <a:lvl6pPr marL="457200" algn="l" defTabSz="912495" rtl="0" fontAlgn="base">
        <a:spcBef>
          <a:spcPct val="0"/>
        </a:spcBef>
        <a:spcAft>
          <a:spcPct val="0"/>
        </a:spcAft>
        <a:defRPr sz="1600" b="1" i="1">
          <a:solidFill>
            <a:schemeClr val="tx1"/>
          </a:solidFill>
          <a:latin typeface="Georgia" pitchFamily="18" charset="0"/>
        </a:defRPr>
      </a:lvl6pPr>
      <a:lvl7pPr marL="914400" algn="l" defTabSz="912495" rtl="0" fontAlgn="base">
        <a:spcBef>
          <a:spcPct val="0"/>
        </a:spcBef>
        <a:spcAft>
          <a:spcPct val="0"/>
        </a:spcAft>
        <a:defRPr sz="1600" b="1" i="1">
          <a:solidFill>
            <a:schemeClr val="tx1"/>
          </a:solidFill>
          <a:latin typeface="Georgia" pitchFamily="18" charset="0"/>
        </a:defRPr>
      </a:lvl7pPr>
      <a:lvl8pPr marL="1371600" algn="l" defTabSz="912495" rtl="0" fontAlgn="base">
        <a:spcBef>
          <a:spcPct val="0"/>
        </a:spcBef>
        <a:spcAft>
          <a:spcPct val="0"/>
        </a:spcAft>
        <a:defRPr sz="1600" b="1" i="1">
          <a:solidFill>
            <a:schemeClr val="tx1"/>
          </a:solidFill>
          <a:latin typeface="Georgia" pitchFamily="18" charset="0"/>
        </a:defRPr>
      </a:lvl8pPr>
      <a:lvl9pPr marL="1828800" algn="l" defTabSz="912495" rtl="0" fontAlgn="base">
        <a:spcBef>
          <a:spcPct val="0"/>
        </a:spcBef>
        <a:spcAft>
          <a:spcPct val="0"/>
        </a:spcAft>
        <a:defRPr sz="1600" b="1" i="1">
          <a:solidFill>
            <a:schemeClr val="tx1"/>
          </a:solidFill>
          <a:latin typeface="Georgia" pitchFamily="18" charset="0"/>
        </a:defRPr>
      </a:lvl9pPr>
    </p:titleStyle>
    <p:bodyStyle>
      <a:lvl1pPr marL="342900" indent="-342900" algn="l" defTabSz="912813" rtl="0" eaLnBrk="0" fontAlgn="base" hangingPunct="0">
        <a:spcBef>
          <a:spcPct val="0"/>
        </a:spcBef>
        <a:spcAft>
          <a:spcPts val="538"/>
        </a:spcAft>
        <a:buFont typeface="Wingdings" pitchFamily="2" charset="2"/>
        <a:buChar char="•"/>
        <a:defRPr sz="1000" kern="1200">
          <a:solidFill>
            <a:schemeClr val="tx1"/>
          </a:solidFill>
          <a:latin typeface="Georgia" pitchFamily="18" charset="0"/>
          <a:ea typeface="+mn-ea"/>
          <a:cs typeface="Arial" pitchFamily="34" charset="0"/>
        </a:defRPr>
      </a:lvl1pPr>
      <a:lvl2pPr marL="209550" indent="-204788" algn="l" defTabSz="912813" rtl="0" eaLnBrk="0" fontAlgn="base" hangingPunct="0">
        <a:spcBef>
          <a:spcPct val="0"/>
        </a:spcBef>
        <a:spcAft>
          <a:spcPts val="538"/>
        </a:spcAft>
        <a:buFont typeface="Times New Roman" pitchFamily="18" charset="0"/>
        <a:buChar char="•"/>
        <a:defRPr sz="1000" kern="1200">
          <a:solidFill>
            <a:schemeClr val="tx1"/>
          </a:solidFill>
          <a:latin typeface="Georgia" pitchFamily="18" charset="0"/>
          <a:ea typeface="+mn-ea"/>
          <a:cs typeface="Arial" pitchFamily="34" charset="0"/>
        </a:defRPr>
      </a:lvl2pPr>
      <a:lvl3pPr marL="425450" indent="-203200" algn="l" defTabSz="912813" rtl="0" eaLnBrk="0" fontAlgn="base" hangingPunct="0">
        <a:spcBef>
          <a:spcPct val="0"/>
        </a:spcBef>
        <a:spcAft>
          <a:spcPts val="538"/>
        </a:spcAft>
        <a:buFont typeface="Arial" charset="0"/>
        <a:buChar char="-"/>
        <a:defRPr sz="1000" kern="1200">
          <a:solidFill>
            <a:schemeClr val="tx1"/>
          </a:solidFill>
          <a:latin typeface="Georgia" pitchFamily="18" charset="0"/>
          <a:ea typeface="+mn-ea"/>
          <a:cs typeface="Arial" pitchFamily="34" charset="0"/>
        </a:defRPr>
      </a:lvl3pPr>
      <a:lvl4pPr marL="614363" indent="-212725" algn="l" defTabSz="912813" rtl="0" eaLnBrk="0" fontAlgn="base" hangingPunct="0">
        <a:spcBef>
          <a:spcPct val="0"/>
        </a:spcBef>
        <a:spcAft>
          <a:spcPts val="538"/>
        </a:spcAft>
        <a:buFont typeface="Georgia" pitchFamily="18" charset="0"/>
        <a:buChar char="◦"/>
        <a:defRPr sz="1000" kern="1200">
          <a:solidFill>
            <a:schemeClr val="tx1"/>
          </a:solidFill>
          <a:latin typeface="Georgia" pitchFamily="18" charset="0"/>
          <a:ea typeface="+mn-ea"/>
          <a:cs typeface="Arial" pitchFamily="34" charset="0"/>
        </a:defRPr>
      </a:lvl4pPr>
      <a:lvl5pPr marL="819150" indent="-204788" algn="l" defTabSz="912813" rtl="0" eaLnBrk="0" fontAlgn="base" hangingPunct="0">
        <a:spcBef>
          <a:spcPct val="0"/>
        </a:spcBef>
        <a:spcAft>
          <a:spcPts val="538"/>
        </a:spcAft>
        <a:buFont typeface="Georgia" pitchFamily="18" charset="0"/>
        <a:buChar char="›"/>
        <a:defRPr sz="1000" kern="1200">
          <a:solidFill>
            <a:schemeClr val="tx1"/>
          </a:solidFill>
          <a:latin typeface="Georgia" pitchFamily="18" charset="0"/>
          <a:ea typeface="+mn-ea"/>
          <a:cs typeface="Arial" pitchFamily="34" charset="0"/>
        </a:defRPr>
      </a:lvl5pPr>
      <a:lvl6pPr marL="213360" indent="-213360" algn="l" defTabSz="913130" rtl="0" eaLnBrk="1" latinLnBrk="0" hangingPunct="1">
        <a:lnSpc>
          <a:spcPct val="100000"/>
        </a:lnSpc>
        <a:spcBef>
          <a:spcPts val="0"/>
        </a:spcBef>
        <a:spcAft>
          <a:spcPts val="540"/>
        </a:spcAft>
        <a:buFont typeface="+mj-lt"/>
        <a:buAutoNum type="arabicPeriod"/>
        <a:defRPr lang="en-GB" sz="1000" kern="1200" baseline="0" noProof="0" dirty="0" smtClean="0">
          <a:solidFill>
            <a:schemeClr val="tx1"/>
          </a:solidFill>
          <a:latin typeface="Georgia" pitchFamily="18" charset="0"/>
          <a:ea typeface="+mn-ea"/>
          <a:cs typeface="+mn-cs"/>
        </a:defRPr>
      </a:lvl6pPr>
      <a:lvl7pPr marL="426085" indent="-205105" algn="l" defTabSz="913130" rtl="0" eaLnBrk="1" latinLnBrk="0" hangingPunct="1">
        <a:lnSpc>
          <a:spcPct val="100000"/>
        </a:lnSpc>
        <a:spcBef>
          <a:spcPts val="0"/>
        </a:spcBef>
        <a:spcAft>
          <a:spcPts val="540"/>
        </a:spcAft>
        <a:buFont typeface="+mj-lt"/>
        <a:buAutoNum type="alphaLcPeriod"/>
        <a:defRPr lang="en-GB" sz="1000" kern="1200" baseline="0" noProof="0" dirty="0" smtClean="0">
          <a:solidFill>
            <a:schemeClr val="tx1"/>
          </a:solidFill>
          <a:latin typeface="Georgia" pitchFamily="18" charset="0"/>
          <a:ea typeface="+mn-ea"/>
          <a:cs typeface="+mn-cs"/>
        </a:defRPr>
      </a:lvl7pPr>
      <a:lvl8pPr marL="612140" indent="-205105" algn="l" defTabSz="913130" rtl="0" eaLnBrk="1" latinLnBrk="0" hangingPunct="1">
        <a:lnSpc>
          <a:spcPct val="100000"/>
        </a:lnSpc>
        <a:spcBef>
          <a:spcPts val="0"/>
        </a:spcBef>
        <a:spcAft>
          <a:spcPts val="540"/>
        </a:spcAft>
        <a:buFont typeface="+mj-lt"/>
        <a:buAutoNum type="romanLcPeriod"/>
        <a:defRPr lang="en-GB" sz="1000" kern="1200" baseline="0" noProof="0" dirty="0" smtClean="0">
          <a:solidFill>
            <a:schemeClr val="tx1"/>
          </a:solidFill>
          <a:latin typeface="Georgia" pitchFamily="18" charset="0"/>
          <a:ea typeface="+mn-ea"/>
          <a:cs typeface="+mn-cs"/>
        </a:defRPr>
      </a:lvl8pPr>
      <a:lvl9pPr marL="0" indent="0" algn="l" defTabSz="913130" rtl="0" eaLnBrk="1" latinLnBrk="0" hangingPunct="1">
        <a:lnSpc>
          <a:spcPct val="100000"/>
        </a:lnSpc>
        <a:spcBef>
          <a:spcPts val="0"/>
        </a:spcBef>
        <a:spcAft>
          <a:spcPts val="540"/>
        </a:spcAft>
        <a:buFont typeface="Arial" pitchFamily="34" charset="0"/>
        <a:buNone/>
        <a:defRPr lang="en-GB" sz="1000" b="1" kern="1200" baseline="0" noProof="0" dirty="0" smtClean="0">
          <a:solidFill>
            <a:schemeClr val="tx2"/>
          </a:solidFill>
          <a:latin typeface="Georgia" pitchFamily="18" charset="0"/>
          <a:ea typeface="+mn-ea"/>
          <a:cs typeface="+mn-cs"/>
        </a:defRPr>
      </a:lvl9pPr>
    </p:bodyStyle>
    <p:otherStyle>
      <a:defPPr>
        <a:defRPr lang="en-US"/>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025"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Calibri" pitchFamily="34" charset="0"/>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Calibri" pitchFamily="34" charset="0"/>
                <a:ea typeface="SimSun" pitchFamily="2" charset="-122"/>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Arial" charset="0"/>
              <a:buNone/>
              <a:defRPr sz="1200">
                <a:solidFill>
                  <a:srgbClr val="898989"/>
                </a:solidFill>
                <a:latin typeface="Calibri" pitchFamily="34" charset="0"/>
              </a:defRPr>
            </a:lvl1pPr>
          </a:lstStyle>
          <a:p>
            <a:fld id="{8DE44B13-B11C-4129-918E-BCA1B2E40E12}" type="slidenum">
              <a:rPr lang="en-US" altLang="en-US"/>
              <a:pPr/>
              <a:t>‹#›</a:t>
            </a:fld>
            <a:endParaRPr lang="en-US" altLang="en-US">
              <a:ea typeface="SimSun" pitchFamily="2" charset="-122"/>
            </a:endParaRPr>
          </a:p>
        </p:txBody>
      </p:sp>
    </p:spTree>
  </p:cSld>
  <p:clrMap bg1="lt1" tx1="dk1" bg2="lt2" tx2="dk2" accent1="accent1" accent2="accent2" accent3="accent3" accent4="accent4" accent5="accent5" accent6="accent6" hlink="hlink" folHlink="folHlink"/>
  <p:sldLayoutIdLst>
    <p:sldLayoutId id="2147486572" r:id="rId1"/>
  </p:sldLayoutIdLst>
  <p:hf hdr="0" ftr="0" dt="0"/>
  <p:txStyles>
    <p:titleStyle>
      <a:lvl1pPr algn="ctr" rtl="0" eaLnBrk="0" fontAlgn="base" hangingPunct="0">
        <a:spcBef>
          <a:spcPct val="0"/>
        </a:spcBef>
        <a:spcAft>
          <a:spcPct val="0"/>
        </a:spcAft>
        <a:defRPr sz="4400" kern="1200">
          <a:solidFill>
            <a:schemeClr val="tx1"/>
          </a:solidFill>
          <a:latin typeface="+mj-lt"/>
          <a:ea typeface="SimSun"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SimSun" pitchFamily="2"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SimSun" pitchFamily="2" charset="-122"/>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SimSun" pitchFamily="2" charset="-122"/>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bec.gov.in" TargetMode="Externa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helpdesk@gst.gov.in" TargetMode="External"/><Relationship Id="rId4" Type="http://schemas.openxmlformats.org/officeDocument/2006/relationships/hyperlink" Target="http://tutorial.gst.gov.in" TargetMode="External"/><Relationship Id="rId1" Type="http://schemas.openxmlformats.org/officeDocument/2006/relationships/slideLayout" Target="../slideLayouts/slideLayout3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1371600"/>
          </a:xfrm>
          <a:prstGeom prst="rect">
            <a:avLst/>
          </a:prstGeom>
          <a:solidFill>
            <a:schemeClr val="bg1"/>
          </a:solidFill>
          <a:ln w="9525">
            <a:noFill/>
            <a:miter lim="800000"/>
            <a:headEnd/>
            <a:tailEnd/>
          </a:ln>
        </p:spPr>
        <p:txBody>
          <a:bodyPr wrap="none" lIns="63500" tIns="0" rIns="64800" bIns="0" anchor="ctr"/>
          <a:lstStyle/>
          <a:p>
            <a:pPr algn="ctr" defTabSz="457200" eaLnBrk="1" hangingPunct="1">
              <a:buSzPct val="100000"/>
              <a:buFont typeface="Times New Roman" pitchFamily="18" charset="0"/>
              <a:buNone/>
            </a:pPr>
            <a:endParaRPr lang="en-US" sz="1600">
              <a:solidFill>
                <a:srgbClr val="FFFFFF"/>
              </a:solidFill>
            </a:endParaRPr>
          </a:p>
        </p:txBody>
      </p:sp>
      <p:sp>
        <p:nvSpPr>
          <p:cNvPr id="117767" name="Text Box 7"/>
          <p:cNvSpPr txBox="1">
            <a:spLocks noChangeArrowheads="1"/>
          </p:cNvSpPr>
          <p:nvPr/>
        </p:nvSpPr>
        <p:spPr bwMode="auto">
          <a:xfrm>
            <a:off x="0" y="6237312"/>
            <a:ext cx="9144000" cy="368300"/>
          </a:xfrm>
          <a:prstGeom prst="rect">
            <a:avLst/>
          </a:prstGeom>
          <a:noFill/>
          <a:ln>
            <a:noFill/>
          </a:ln>
          <a:effectLst/>
        </p:spPr>
        <p:txBody>
          <a:bodyPr wrap="square">
            <a:spAutoFit/>
          </a:bodyPr>
          <a:lstStyle/>
          <a:p>
            <a:pPr defTabSz="457200" eaLnBrk="1" hangingPunct="1">
              <a:buFont typeface="Arial" panose="020B0604020202020204" pitchFamily="34" charset="0"/>
              <a:buNone/>
              <a:defRPr/>
            </a:pPr>
            <a:r>
              <a:rPr lang="en-US" altLang="en-US" b="1"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u="sng"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hlinkClick r:id="rId3"/>
              </a:rPr>
              <a:t>www.cbec.gov.in</a:t>
            </a:r>
            <a:r>
              <a:rPr lang="en-US" altLang="en-US" b="1" u="sng"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dirty="0"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altLang="en-US" b="1" u="sng" dirty="0" err="1" smtClean="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www.aces.gov.in</a:t>
            </a:r>
            <a:endParaRPr lang="en-US" b="1" u="sng"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0964" name="Rectangle 8"/>
          <p:cNvSpPr>
            <a:spLocks noChangeArrowheads="1"/>
          </p:cNvSpPr>
          <p:nvPr/>
        </p:nvSpPr>
        <p:spPr bwMode="auto">
          <a:xfrm>
            <a:off x="0" y="1371600"/>
            <a:ext cx="9144000" cy="152400"/>
          </a:xfrm>
          <a:prstGeom prst="rect">
            <a:avLst/>
          </a:prstGeom>
          <a:solidFill>
            <a:srgbClr val="33CCFF"/>
          </a:solidFill>
          <a:ln w="9525">
            <a:noFill/>
            <a:miter lim="800000"/>
            <a:headEnd/>
            <a:tailEnd/>
          </a:ln>
        </p:spPr>
        <p:txBody>
          <a:bodyPr wrap="none" lIns="63500" tIns="0" rIns="64800" bIns="0" anchor="ctr"/>
          <a:lstStyle/>
          <a:p>
            <a:pPr algn="ctr" defTabSz="457200" eaLnBrk="1" hangingPunct="1">
              <a:buSzPct val="100000"/>
              <a:buFont typeface="Times New Roman" pitchFamily="18" charset="0"/>
              <a:buNone/>
            </a:pPr>
            <a:endParaRPr lang="en-US" sz="1600">
              <a:solidFill>
                <a:srgbClr val="FFFFFF"/>
              </a:solidFill>
            </a:endParaRPr>
          </a:p>
        </p:txBody>
      </p:sp>
      <p:sp>
        <p:nvSpPr>
          <p:cNvPr id="40965" name="Rectangle 9"/>
          <p:cNvSpPr>
            <a:spLocks noGrp="1" noChangeArrowheads="1"/>
          </p:cNvSpPr>
          <p:nvPr>
            <p:ph type="ctrTitle"/>
          </p:nvPr>
        </p:nvSpPr>
        <p:spPr>
          <a:xfrm>
            <a:off x="1447800" y="688975"/>
            <a:ext cx="6172200" cy="454025"/>
          </a:xfrm>
        </p:spPr>
        <p:txBody>
          <a:bodyPr/>
          <a:lstStyle/>
          <a:p>
            <a:pPr algn="ctr"/>
            <a:r>
              <a:rPr lang="en-US" altLang="en-US" sz="2000" dirty="0" smtClean="0">
                <a:solidFill>
                  <a:schemeClr val="tx1"/>
                </a:solidFill>
              </a:rPr>
              <a:t>CENTRAL BOARD OF EXCISE &amp; CUSTOMS</a:t>
            </a:r>
          </a:p>
        </p:txBody>
      </p:sp>
      <p:sp>
        <p:nvSpPr>
          <p:cNvPr id="117771" name="Text Box 11"/>
          <p:cNvSpPr txBox="1">
            <a:spLocks noChangeArrowheads="1"/>
          </p:cNvSpPr>
          <p:nvPr/>
        </p:nvSpPr>
        <p:spPr bwMode="blackWhite">
          <a:xfrm>
            <a:off x="0" y="2060848"/>
            <a:ext cx="9144000" cy="492443"/>
          </a:xfrm>
          <a:prstGeom prst="rect">
            <a:avLst/>
          </a:prstGeom>
          <a:noFill/>
          <a:ln>
            <a:noFill/>
          </a:ln>
          <a:effectLst/>
        </p:spPr>
        <p:txBody>
          <a:bodyPr lIns="63500" tIns="0" rIns="64800" bIns="0">
            <a:spAutoFit/>
          </a:bodyPr>
          <a:lstStyle/>
          <a:p>
            <a:pPr algn="ctr" defTabSz="457200" eaLnBrk="1" hangingPunct="1">
              <a:spcBef>
                <a:spcPct val="50000"/>
              </a:spcBef>
              <a:buSzPct val="90000"/>
              <a:buFont typeface="Arial" panose="020B0604020202020204" pitchFamily="34" charset="0"/>
              <a:buNone/>
              <a:defRPr/>
            </a:pPr>
            <a:r>
              <a:rPr lang="en-US" sz="3200" b="1" dirty="0" smtClean="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GST Migration: Workflow</a:t>
            </a:r>
            <a:endParaRPr lang="en-US" sz="3200" b="1"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40967" name="Picture 12"/>
          <p:cNvPicPr>
            <a:picLocks noChangeAspect="1" noChangeArrowheads="1"/>
          </p:cNvPicPr>
          <p:nvPr/>
        </p:nvPicPr>
        <p:blipFill>
          <a:blip r:embed="rId4"/>
          <a:srcRect/>
          <a:stretch>
            <a:fillRect/>
          </a:stretch>
        </p:blipFill>
        <p:spPr bwMode="auto">
          <a:xfrm>
            <a:off x="0" y="4725144"/>
            <a:ext cx="9144000" cy="1296144"/>
          </a:xfrm>
          <a:prstGeom prst="rect">
            <a:avLst/>
          </a:prstGeom>
          <a:noFill/>
          <a:ln w="9525">
            <a:noFill/>
            <a:miter lim="800000"/>
            <a:headEnd/>
            <a:tailEnd/>
          </a:ln>
        </p:spPr>
      </p:pic>
      <p:pic>
        <p:nvPicPr>
          <p:cNvPr id="40968" name="Picture 8" descr="CustomLogo-SpotColor.jpg"/>
          <p:cNvPicPr>
            <a:picLocks noChangeAspect="1" noChangeArrowheads="1"/>
          </p:cNvPicPr>
          <p:nvPr/>
        </p:nvPicPr>
        <p:blipFill>
          <a:blip r:embed="rId5"/>
          <a:srcRect/>
          <a:stretch>
            <a:fillRect/>
          </a:stretch>
        </p:blipFill>
        <p:spPr bwMode="auto">
          <a:xfrm>
            <a:off x="7858125" y="153988"/>
            <a:ext cx="1076325" cy="1131887"/>
          </a:xfrm>
          <a:prstGeom prst="rect">
            <a:avLst/>
          </a:prstGeom>
          <a:noFill/>
          <a:ln w="9525">
            <a:noFill/>
            <a:miter lim="800000"/>
            <a:headEnd/>
            <a:tailEnd/>
          </a:ln>
        </p:spPr>
      </p:pic>
      <p:pic>
        <p:nvPicPr>
          <p:cNvPr id="40969" name="Picture 9" descr="ashok-stambh.gif"/>
          <p:cNvPicPr>
            <a:picLocks noChangeAspect="1" noChangeArrowheads="1"/>
          </p:cNvPicPr>
          <p:nvPr/>
        </p:nvPicPr>
        <p:blipFill>
          <a:blip r:embed="rId6"/>
          <a:srcRect/>
          <a:stretch>
            <a:fillRect/>
          </a:stretch>
        </p:blipFill>
        <p:spPr bwMode="auto">
          <a:xfrm>
            <a:off x="0" y="71438"/>
            <a:ext cx="1214438" cy="12144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4: Enter valid email address and mobile number</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10</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6448"/>
            <a:ext cx="9144000" cy="4890864"/>
          </a:xfrm>
          <a:prstGeom prst="rect">
            <a:avLst/>
          </a:prstGeom>
        </p:spPr>
      </p:pic>
    </p:spTree>
    <p:extLst>
      <p:ext uri="{BB962C8B-B14F-4D97-AF65-F5344CB8AC3E}">
        <p14:creationId xmlns:p14="http://schemas.microsoft.com/office/powerpoint/2010/main" val="39787794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5: Verify email and mobile number using OTP</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11</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9"/>
            <a:ext cx="9144000" cy="4752527"/>
          </a:xfrm>
          <a:prstGeom prst="rect">
            <a:avLst/>
          </a:prstGeom>
        </p:spPr>
      </p:pic>
    </p:spTree>
    <p:extLst>
      <p:ext uri="{BB962C8B-B14F-4D97-AF65-F5344CB8AC3E}">
        <p14:creationId xmlns:p14="http://schemas.microsoft.com/office/powerpoint/2010/main" val="10762823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6: Select Username and Password for subsequent Login</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12</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4824536"/>
          </a:xfrm>
          <a:prstGeom prst="rect">
            <a:avLst/>
          </a:prstGeom>
        </p:spPr>
      </p:pic>
    </p:spTree>
    <p:extLst>
      <p:ext uri="{BB962C8B-B14F-4D97-AF65-F5344CB8AC3E}">
        <p14:creationId xmlns:p14="http://schemas.microsoft.com/office/powerpoint/2010/main" val="3380426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7: Answer security questions to help with password reset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13</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 y="1373408"/>
            <a:ext cx="9144000" cy="4863904"/>
          </a:xfrm>
          <a:prstGeom prst="rect">
            <a:avLst/>
          </a:prstGeom>
        </p:spPr>
      </p:pic>
    </p:spTree>
    <p:extLst>
      <p:ext uri="{BB962C8B-B14F-4D97-AF65-F5344CB8AC3E}">
        <p14:creationId xmlns:p14="http://schemas.microsoft.com/office/powerpoint/2010/main" val="25585310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8: Answer security questions to help with password reset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14</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6" y="1373408"/>
            <a:ext cx="9144000" cy="4863904"/>
          </a:xfrm>
          <a:prstGeom prst="rect">
            <a:avLst/>
          </a:prstGeom>
        </p:spPr>
      </p:pic>
    </p:spTree>
    <p:extLst>
      <p:ext uri="{BB962C8B-B14F-4D97-AF65-F5344CB8AC3E}">
        <p14:creationId xmlns:p14="http://schemas.microsoft.com/office/powerpoint/2010/main" val="31712476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9: Login using your newly created ID and Password</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15</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4706094"/>
          </a:xfrm>
          <a:prstGeom prst="rect">
            <a:avLst/>
          </a:prstGeom>
        </p:spPr>
      </p:pic>
    </p:spTree>
    <p:extLst>
      <p:ext uri="{BB962C8B-B14F-4D97-AF65-F5344CB8AC3E}">
        <p14:creationId xmlns:p14="http://schemas.microsoft.com/office/powerpoint/2010/main" val="30867487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10: Complete the enrollment form, upload documents </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16</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9" y="1412776"/>
            <a:ext cx="9144000" cy="3312368"/>
          </a:xfrm>
          <a:prstGeom prst="rect">
            <a:avLst/>
          </a:prstGeom>
        </p:spPr>
      </p:pic>
    </p:spTree>
    <p:extLst>
      <p:ext uri="{BB962C8B-B14F-4D97-AF65-F5344CB8AC3E}">
        <p14:creationId xmlns:p14="http://schemas.microsoft.com/office/powerpoint/2010/main" val="17982964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11: Verify the form and submit</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17</a:t>
            </a:fld>
            <a:endParaRPr lang="en-US" alt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5" y="1340768"/>
            <a:ext cx="9144000" cy="3791694"/>
          </a:xfrm>
          <a:prstGeom prst="rect">
            <a:avLst/>
          </a:prstGeom>
        </p:spPr>
      </p:pic>
      <p:sp>
        <p:nvSpPr>
          <p:cNvPr id="9" name="TextBox 8"/>
          <p:cNvSpPr txBox="1"/>
          <p:nvPr/>
        </p:nvSpPr>
        <p:spPr>
          <a:xfrm>
            <a:off x="107504" y="5301208"/>
            <a:ext cx="8856984" cy="584776"/>
          </a:xfrm>
          <a:prstGeom prst="rect">
            <a:avLst/>
          </a:prstGeom>
          <a:noFill/>
        </p:spPr>
        <p:txBody>
          <a:bodyPr wrap="square" rtlCol="0">
            <a:spAutoFit/>
          </a:bodyPr>
          <a:lstStyle/>
          <a:p>
            <a:r>
              <a:rPr lang="en-IN" sz="1600" b="1" dirty="0" smtClean="0">
                <a:solidFill>
                  <a:srgbClr val="000000"/>
                </a:solidFill>
              </a:rPr>
              <a:t>Note: </a:t>
            </a:r>
            <a:r>
              <a:rPr lang="en-IN" sz="1600" dirty="0" smtClean="0">
                <a:solidFill>
                  <a:srgbClr val="000000"/>
                </a:solidFill>
              </a:rPr>
              <a:t>In case of Companies and LLPs, form has to be digitally signed.</a:t>
            </a:r>
          </a:p>
          <a:p>
            <a:r>
              <a:rPr lang="en-IN" sz="1600" dirty="0">
                <a:solidFill>
                  <a:srgbClr val="000000"/>
                </a:solidFill>
              </a:rPr>
              <a:t> </a:t>
            </a:r>
            <a:r>
              <a:rPr lang="en-IN" sz="1600" dirty="0" smtClean="0">
                <a:solidFill>
                  <a:srgbClr val="000000"/>
                </a:solidFill>
              </a:rPr>
              <a:t>         In other cases, form may be submitted through e-signature (OTP)</a:t>
            </a:r>
          </a:p>
        </p:txBody>
      </p:sp>
    </p:spTree>
    <p:extLst>
      <p:ext uri="{BB962C8B-B14F-4D97-AF65-F5344CB8AC3E}">
        <p14:creationId xmlns:p14="http://schemas.microsoft.com/office/powerpoint/2010/main" val="41290524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584776"/>
          </a:xfrm>
          <a:prstGeom prst="rect">
            <a:avLst/>
          </a:prstGeom>
          <a:noFill/>
        </p:spPr>
        <p:txBody>
          <a:bodyPr wrap="square" rtlCol="0">
            <a:spAutoFit/>
          </a:bodyPr>
          <a:lstStyle/>
          <a:p>
            <a:pPr algn="ctr"/>
            <a:r>
              <a:rPr lang="en-IN" sz="1600" b="1" dirty="0" smtClean="0">
                <a:solidFill>
                  <a:srgbClr val="000000"/>
                </a:solidFill>
              </a:rPr>
              <a:t>Upon successful submission, Application Reference Number (ARN)</a:t>
            </a:r>
          </a:p>
          <a:p>
            <a:pPr algn="ctr"/>
            <a:r>
              <a:rPr lang="en-IN" sz="1600" b="1" dirty="0" smtClean="0">
                <a:solidFill>
                  <a:srgbClr val="000000"/>
                </a:solidFill>
              </a:rPr>
              <a:t>is received through email and SMS</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18</a:t>
            </a:fld>
            <a:endParaRPr lang="en-US" alt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 y="1700808"/>
            <a:ext cx="9144000" cy="2016224"/>
          </a:xfrm>
          <a:prstGeom prst="rect">
            <a:avLst/>
          </a:prstGeom>
        </p:spPr>
      </p:pic>
    </p:spTree>
    <p:extLst>
      <p:ext uri="{BB962C8B-B14F-4D97-AF65-F5344CB8AC3E}">
        <p14:creationId xmlns:p14="http://schemas.microsoft.com/office/powerpoint/2010/main" val="42636184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Data and Documents Required	for Enrolment</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19</a:t>
            </a:fld>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3086110965"/>
              </p:ext>
            </p:extLst>
          </p:nvPr>
        </p:nvGraphicFramePr>
        <p:xfrm>
          <a:off x="251520" y="1124744"/>
          <a:ext cx="8708572" cy="4392488"/>
        </p:xfrm>
        <a:graphic>
          <a:graphicData uri="http://schemas.openxmlformats.org/drawingml/2006/table">
            <a:tbl>
              <a:tblPr firstRow="1" firstCol="1" bandRow="1"/>
              <a:tblGrid>
                <a:gridCol w="2799468"/>
                <a:gridCol w="3897276"/>
                <a:gridCol w="2011828"/>
              </a:tblGrid>
              <a:tr h="864096">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BUSINESS DETAIL</a:t>
                      </a:r>
                    </a:p>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nSpc>
                          <a:spcPct val="115000"/>
                        </a:lnSpc>
                        <a:spcBef>
                          <a:spcPts val="0"/>
                        </a:spcBef>
                        <a:spcAft>
                          <a:spcPts val="0"/>
                        </a:spcAft>
                        <a:buAutoNum type="arabicPeriod"/>
                      </a:pPr>
                      <a:r>
                        <a:rPr lang="en-US" sz="2000" kern="1200" dirty="0" smtClean="0">
                          <a:solidFill>
                            <a:srgbClr val="0070C0"/>
                          </a:solidFill>
                          <a:latin typeface="+mn-lt"/>
                          <a:ea typeface="Calibri" panose="020F0502020204030204" pitchFamily="34" charset="0"/>
                          <a:cs typeface="Times New Roman" panose="02020603050405020304" pitchFamily="18" charset="0"/>
                        </a:rPr>
                        <a:t>Registration certificate</a:t>
                      </a:r>
                    </a:p>
                    <a:p>
                      <a:pPr marL="457200" marR="0" indent="-457200">
                        <a:lnSpc>
                          <a:spcPct val="115000"/>
                        </a:lnSpc>
                        <a:spcBef>
                          <a:spcPts val="0"/>
                        </a:spcBef>
                        <a:spcAft>
                          <a:spcPts val="0"/>
                        </a:spcAft>
                        <a:buAutoNum type="arabicPeriod"/>
                      </a:pPr>
                      <a:r>
                        <a:rPr lang="en-US" sz="2000" kern="1200" dirty="0" smtClean="0">
                          <a:solidFill>
                            <a:srgbClr val="0070C0"/>
                          </a:solidFill>
                          <a:latin typeface="+mn-lt"/>
                          <a:ea typeface="Calibri" panose="020F0502020204030204" pitchFamily="34" charset="0"/>
                          <a:cs typeface="Times New Roman" panose="02020603050405020304" pitchFamily="18" charset="0"/>
                        </a:rPr>
                        <a:t>Partnership deed (</a:t>
                      </a:r>
                      <a:r>
                        <a:rPr lang="en-US" sz="2000" kern="1200" dirty="0">
                          <a:solidFill>
                            <a:srgbClr val="0070C0"/>
                          </a:solidFill>
                          <a:latin typeface="+mn-lt"/>
                          <a:ea typeface="Calibri" panose="020F0502020204030204" pitchFamily="34" charset="0"/>
                          <a:cs typeface="Times New Roman" panose="02020603050405020304" pitchFamily="18" charset="0"/>
                        </a:rPr>
                        <a:t>if </a:t>
                      </a:r>
                      <a:r>
                        <a:rPr lang="en-US" sz="2000" kern="1200" dirty="0" smtClean="0">
                          <a:solidFill>
                            <a:srgbClr val="0070C0"/>
                          </a:solidFill>
                          <a:latin typeface="+mn-lt"/>
                          <a:ea typeface="Calibri" panose="020F0502020204030204" pitchFamily="34" charset="0"/>
                          <a:cs typeface="Times New Roman" panose="02020603050405020304" pitchFamily="18" charset="0"/>
                        </a:rPr>
                        <a:t>applicable)</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PROMOTERS/</a:t>
                      </a:r>
                      <a:r>
                        <a:rPr lang="en-US" sz="2000" kern="1200" dirty="0" smtClean="0">
                          <a:solidFill>
                            <a:srgbClr val="0070C0"/>
                          </a:solidFill>
                          <a:latin typeface="+mn-lt"/>
                          <a:ea typeface="Calibri" panose="020F0502020204030204" pitchFamily="34" charset="0"/>
                          <a:cs typeface="Times New Roman" panose="02020603050405020304" pitchFamily="18" charset="0"/>
                        </a:rPr>
                        <a:t>PARTNERS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Photograph (for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JPEG(100KB)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608">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AUTHORISED SIGNATORY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1.Proof of </a:t>
                      </a:r>
                      <a:r>
                        <a:rPr lang="en-US" sz="2000" kern="1200" dirty="0" smtClean="0">
                          <a:solidFill>
                            <a:srgbClr val="0070C0"/>
                          </a:solidFill>
                          <a:latin typeface="+mn-lt"/>
                          <a:ea typeface="Calibri" panose="020F0502020204030204" pitchFamily="34" charset="0"/>
                          <a:cs typeface="Times New Roman" panose="02020603050405020304" pitchFamily="18" charset="0"/>
                        </a:rPr>
                        <a:t>appointment</a:t>
                      </a:r>
                    </a:p>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2</a:t>
                      </a:r>
                      <a:r>
                        <a:rPr lang="en-US" sz="2000" kern="1200" dirty="0">
                          <a:solidFill>
                            <a:srgbClr val="0070C0"/>
                          </a:solidFill>
                          <a:latin typeface="+mn-lt"/>
                          <a:ea typeface="Calibri" panose="020F0502020204030204" pitchFamily="34" charset="0"/>
                          <a:cs typeface="Times New Roman" panose="02020603050405020304" pitchFamily="18" charset="0"/>
                        </a:rPr>
                        <a:t>.Photo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p>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JPEG(100KB</a:t>
                      </a:r>
                      <a:r>
                        <a:rPr lang="en-US" sz="2000" kern="1200" dirty="0" smtClean="0">
                          <a:solidFill>
                            <a:srgbClr val="0070C0"/>
                          </a:solidFill>
                          <a:latin typeface="+mn-lt"/>
                          <a:ea typeface="Calibri" panose="020F0502020204030204" pitchFamily="34" charset="0"/>
                          <a:cs typeface="Times New Roman" panose="02020603050405020304" pitchFamily="18" charset="0"/>
                        </a:rPr>
                        <a:t>)</a:t>
                      </a:r>
                      <a:r>
                        <a:rPr lang="en-US" sz="2000" kern="1200" dirty="0">
                          <a:solidFill>
                            <a:srgbClr val="0070C0"/>
                          </a:solidFill>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600">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PRINCIPAL </a:t>
                      </a:r>
                      <a:r>
                        <a:rPr lang="en-US" sz="2000" kern="1200" dirty="0" smtClean="0">
                          <a:solidFill>
                            <a:srgbClr val="0070C0"/>
                          </a:solidFill>
                          <a:latin typeface="+mn-lt"/>
                          <a:ea typeface="Calibri" panose="020F0502020204030204" pitchFamily="34" charset="0"/>
                          <a:cs typeface="Times New Roman" panose="02020603050405020304" pitchFamily="18" charset="0"/>
                        </a:rPr>
                        <a:t>/ ADDITIONAL PLACES </a:t>
                      </a:r>
                      <a:r>
                        <a:rPr lang="en-US" sz="2000" kern="1200" dirty="0">
                          <a:solidFill>
                            <a:srgbClr val="0070C0"/>
                          </a:solidFill>
                          <a:latin typeface="+mn-lt"/>
                          <a:ea typeface="Calibri" panose="020F0502020204030204" pitchFamily="34" charset="0"/>
                          <a:cs typeface="Times New Roman" panose="02020603050405020304" pitchFamily="18" charset="0"/>
                        </a:rPr>
                        <a:t>OF </a:t>
                      </a:r>
                      <a:r>
                        <a:rPr lang="en-US" sz="2000" kern="1200" dirty="0" smtClean="0">
                          <a:solidFill>
                            <a:srgbClr val="0070C0"/>
                          </a:solidFill>
                          <a:latin typeface="+mn-lt"/>
                          <a:ea typeface="Calibri" panose="020F0502020204030204" pitchFamily="34" charset="0"/>
                          <a:cs typeface="Times New Roman" panose="02020603050405020304" pitchFamily="18" charset="0"/>
                        </a:rPr>
                        <a:t>BUSINESS</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smtClean="0">
                          <a:solidFill>
                            <a:srgbClr val="0070C0"/>
                          </a:solidFill>
                          <a:latin typeface="+mn-lt"/>
                          <a:ea typeface="Calibri" panose="020F0502020204030204" pitchFamily="34" charset="0"/>
                          <a:cs typeface="Times New Roman" panose="02020603050405020304" pitchFamily="18" charset="0"/>
                        </a:rPr>
                        <a:t>Address proof (for</a:t>
                      </a:r>
                      <a:r>
                        <a:rPr lang="en-US" sz="2000" kern="1200" baseline="0" dirty="0" smtClean="0">
                          <a:solidFill>
                            <a:srgbClr val="0070C0"/>
                          </a:solidFill>
                          <a:latin typeface="+mn-lt"/>
                          <a:ea typeface="Calibri" panose="020F0502020204030204" pitchFamily="34" charset="0"/>
                          <a:cs typeface="Times New Roman" panose="02020603050405020304" pitchFamily="18" charset="0"/>
                        </a:rPr>
                        <a:t>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a:solidFill>
                            <a:srgbClr val="0070C0"/>
                          </a:solidFill>
                          <a:latin typeface="+mn-lt"/>
                          <a:ea typeface="Calibri" panose="020F0502020204030204" pitchFamily="34" charset="0"/>
                          <a:cs typeface="Times New Roman" panose="02020603050405020304" pitchFamily="18" charset="0"/>
                        </a:rPr>
                        <a:t>PDF/JPEG(1MB)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584">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BANK </a:t>
                      </a:r>
                      <a:r>
                        <a:rPr lang="en-US" sz="2000" kern="1200" dirty="0" smtClean="0">
                          <a:solidFill>
                            <a:srgbClr val="0070C0"/>
                          </a:solidFill>
                          <a:latin typeface="+mn-lt"/>
                          <a:ea typeface="Calibri" panose="020F0502020204030204" pitchFamily="34" charset="0"/>
                          <a:cs typeface="Times New Roman" panose="02020603050405020304" pitchFamily="18" charset="0"/>
                        </a:rPr>
                        <a:t>ACCOUNTS</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Statement/First page </a:t>
                      </a:r>
                      <a:r>
                        <a:rPr lang="en-US" sz="2000" kern="1200" dirty="0" smtClean="0">
                          <a:solidFill>
                            <a:srgbClr val="0070C0"/>
                          </a:solidFill>
                          <a:latin typeface="+mn-lt"/>
                          <a:ea typeface="Calibri" panose="020F0502020204030204" pitchFamily="34" charset="0"/>
                          <a:cs typeface="Times New Roman" panose="02020603050405020304" pitchFamily="18" charset="0"/>
                        </a:rPr>
                        <a:t>(for</a:t>
                      </a:r>
                      <a:r>
                        <a:rPr lang="en-US" sz="2000" kern="1200" baseline="0" dirty="0" smtClean="0">
                          <a:solidFill>
                            <a:srgbClr val="0070C0"/>
                          </a:solidFill>
                          <a:latin typeface="+mn-lt"/>
                          <a:ea typeface="Calibri" panose="020F0502020204030204" pitchFamily="34" charset="0"/>
                          <a:cs typeface="Times New Roman" panose="02020603050405020304" pitchFamily="18" charset="0"/>
                        </a:rPr>
                        <a:t> each)</a:t>
                      </a: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kern="1200" dirty="0">
                          <a:solidFill>
                            <a:srgbClr val="0070C0"/>
                          </a:solidFill>
                          <a:latin typeface="+mn-lt"/>
                          <a:ea typeface="Calibri" panose="020F0502020204030204" pitchFamily="34" charset="0"/>
                          <a:cs typeface="Times New Roman" panose="02020603050405020304" pitchFamily="18" charset="0"/>
                        </a:rPr>
                        <a:t>PDF/JPEG(1MB</a:t>
                      </a:r>
                      <a:r>
                        <a:rPr lang="en-US" sz="2000" kern="1200" dirty="0" smtClean="0">
                          <a:solidFill>
                            <a:srgbClr val="0070C0"/>
                          </a:solidFill>
                          <a:latin typeface="+mn-lt"/>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endParaRPr lang="en-US" sz="2000" kern="1200" dirty="0">
                        <a:solidFill>
                          <a:srgbClr val="0070C0"/>
                        </a:solidFill>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67942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receives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a:t>
            </a:fld>
            <a:endParaRPr lang="en-US" altLang="en-US"/>
          </a:p>
        </p:txBody>
      </p:sp>
      <p:sp>
        <p:nvSpPr>
          <p:cNvPr id="14" name="Rectangle 13"/>
          <p:cNvSpPr/>
          <p:nvPr/>
        </p:nvSpPr>
        <p:spPr>
          <a:xfrm>
            <a:off x="323528"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454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GSTN Portal Help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20</a:t>
            </a:fld>
            <a:endParaRPr lang="en-US" altLang="en-US"/>
          </a:p>
        </p:txBody>
      </p:sp>
      <p:sp>
        <p:nvSpPr>
          <p:cNvPr id="8" name="TextBox 7"/>
          <p:cNvSpPr txBox="1"/>
          <p:nvPr/>
        </p:nvSpPr>
        <p:spPr>
          <a:xfrm>
            <a:off x="467544" y="1268760"/>
            <a:ext cx="8136904" cy="2677656"/>
          </a:xfrm>
          <a:prstGeom prst="rect">
            <a:avLst/>
          </a:prstGeom>
          <a:solidFill>
            <a:srgbClr val="FFFFFF"/>
          </a:solidFill>
          <a:ln>
            <a:noFill/>
          </a:ln>
        </p:spPr>
        <p:txBody>
          <a:bodyPr wrap="square" rtlCol="0">
            <a:spAutoFit/>
          </a:bodyPr>
          <a:lstStyle/>
          <a:p>
            <a:r>
              <a:rPr lang="en-IN" sz="2400" dirty="0" smtClean="0">
                <a:solidFill>
                  <a:srgbClr val="000000"/>
                </a:solidFill>
              </a:rPr>
              <a:t>For any assistance with GSTN Common Portal, contact GSTN helpdesk:</a:t>
            </a:r>
          </a:p>
          <a:p>
            <a:endParaRPr lang="en-IN" sz="2400" dirty="0" smtClean="0">
              <a:solidFill>
                <a:srgbClr val="000000"/>
              </a:solidFill>
            </a:endParaRPr>
          </a:p>
          <a:p>
            <a:pPr marL="800100" lvl="1" indent="-342900">
              <a:buFont typeface="Arial"/>
              <a:buChar char="•"/>
            </a:pPr>
            <a:r>
              <a:rPr lang="fr-FR" sz="2400" dirty="0" smtClean="0"/>
              <a:t>0124</a:t>
            </a:r>
            <a:r>
              <a:rPr lang="fr-FR" sz="2400" dirty="0"/>
              <a:t>-</a:t>
            </a:r>
            <a:r>
              <a:rPr lang="fr-FR" sz="2400" dirty="0" smtClean="0"/>
              <a:t>4688999</a:t>
            </a:r>
          </a:p>
          <a:p>
            <a:pPr marL="800100" lvl="1" indent="-342900">
              <a:buFont typeface="Arial"/>
              <a:buChar char="•"/>
            </a:pPr>
            <a:r>
              <a:rPr lang="fr-FR" sz="2400" dirty="0" smtClean="0">
                <a:hlinkClick r:id="rId3"/>
              </a:rPr>
              <a:t>helpdesk@gst.gov.in</a:t>
            </a:r>
            <a:endParaRPr lang="fr-FR" sz="2400" dirty="0" smtClean="0"/>
          </a:p>
          <a:p>
            <a:pPr marL="800100" lvl="1" indent="-342900">
              <a:buFont typeface="Arial"/>
              <a:buChar char="•"/>
            </a:pPr>
            <a:r>
              <a:rPr lang="fr-FR" sz="2400" dirty="0">
                <a:solidFill>
                  <a:srgbClr val="000000"/>
                </a:solidFill>
                <a:hlinkClick r:id="rId4"/>
              </a:rPr>
              <a:t>http://</a:t>
            </a:r>
            <a:r>
              <a:rPr lang="fr-FR" sz="2400" dirty="0" smtClean="0">
                <a:solidFill>
                  <a:srgbClr val="000000"/>
                </a:solidFill>
                <a:hlinkClick r:id="rId4"/>
              </a:rPr>
              <a:t>tutorial.gst.gov.in</a:t>
            </a:r>
            <a:endParaRPr lang="fr-FR" sz="2400" dirty="0" smtClean="0">
              <a:solidFill>
                <a:srgbClr val="000000"/>
              </a:solidFill>
            </a:endParaRPr>
          </a:p>
          <a:p>
            <a:endParaRPr lang="en-IN" sz="2400" dirty="0" smtClean="0">
              <a:solidFill>
                <a:srgbClr val="000000"/>
              </a:solidFill>
            </a:endParaRPr>
          </a:p>
        </p:txBody>
      </p:sp>
    </p:spTree>
    <p:extLst>
      <p:ext uri="{BB962C8B-B14F-4D97-AF65-F5344CB8AC3E}">
        <p14:creationId xmlns:p14="http://schemas.microsoft.com/office/powerpoint/2010/main" val="12341794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obtains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21</a:t>
            </a:fld>
            <a:endParaRPr lang="en-US" altLang="en-US"/>
          </a:p>
        </p:txBody>
      </p:sp>
      <p:sp>
        <p:nvSpPr>
          <p:cNvPr id="13" name="Rectangle 12"/>
          <p:cNvSpPr/>
          <p:nvPr/>
        </p:nvSpPr>
        <p:spPr>
          <a:xfrm>
            <a:off x="6242468"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3" idx="1"/>
          </p:cNvCxnSpPr>
          <p:nvPr/>
        </p:nvCxnSpPr>
        <p:spPr>
          <a:xfrm>
            <a:off x="5796136" y="3717032"/>
            <a:ext cx="4463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439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Relevant provision of Model GST Law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793564"/>
            <a:ext cx="8712968" cy="5909309"/>
          </a:xfrm>
          <a:prstGeom prst="rect">
            <a:avLst/>
          </a:prstGeom>
          <a:noFill/>
        </p:spPr>
        <p:txBody>
          <a:bodyPr wrap="square" rtlCol="0">
            <a:spAutoFit/>
          </a:bodyPr>
          <a:lstStyle/>
          <a:p>
            <a:r>
              <a:rPr lang="en-US" sz="1600" b="1" dirty="0"/>
              <a:t>Sec 166. </a:t>
            </a:r>
            <a:r>
              <a:rPr lang="en-US" sz="1600" dirty="0"/>
              <a:t>Migration of existing taxpayers to GST </a:t>
            </a:r>
            <a:endParaRPr lang="en-US" sz="1600" dirty="0" smtClean="0"/>
          </a:p>
          <a:p>
            <a:endParaRPr lang="en-US" sz="1000" dirty="0"/>
          </a:p>
          <a:p>
            <a:pPr algn="just"/>
            <a:r>
              <a:rPr lang="en-US" sz="1400" dirty="0"/>
              <a:t>(1) On the appointed day, every person registered under any of the earlier laws and having a valid PAN shall be issued a certificate of registration on a provisional basis in such form and manner as may be prescribed. </a:t>
            </a:r>
          </a:p>
          <a:p>
            <a:pPr algn="just"/>
            <a:endParaRPr lang="en-US" sz="1400" dirty="0" smtClean="0"/>
          </a:p>
          <a:p>
            <a:pPr algn="just"/>
            <a:r>
              <a:rPr lang="en-US" sz="1400" dirty="0" smtClean="0"/>
              <a:t>(</a:t>
            </a:r>
            <a:r>
              <a:rPr lang="en-US" sz="1400" dirty="0"/>
              <a:t>2) The certificate of registration issued under sub-section (1) shall be valid for a period of six months from the date of its issue:</a:t>
            </a:r>
            <a:br>
              <a:rPr lang="en-US" sz="1400" dirty="0"/>
            </a:br>
            <a:r>
              <a:rPr lang="en-US" sz="1400" dirty="0"/>
              <a:t>PROVIDED that the said validity period may be extended for such further period as the </a:t>
            </a:r>
          </a:p>
          <a:p>
            <a:pPr algn="just"/>
            <a:r>
              <a:rPr lang="en-US" sz="1400" dirty="0"/>
              <a:t>Central/State Government may, on the recommendation of the Council, notify. </a:t>
            </a:r>
          </a:p>
          <a:p>
            <a:pPr algn="just"/>
            <a:endParaRPr lang="en-US" sz="1400" dirty="0" smtClean="0"/>
          </a:p>
          <a:p>
            <a:pPr algn="just"/>
            <a:r>
              <a:rPr lang="en-US" sz="1400" dirty="0" smtClean="0"/>
              <a:t>(</a:t>
            </a:r>
            <a:r>
              <a:rPr lang="en-US" sz="1400" dirty="0"/>
              <a:t>3) Every person to whom a certificate of registration has been issued under subsection (1) shall, within the period specified under sub-section (2), furnish such information as may be prescribed. </a:t>
            </a:r>
          </a:p>
          <a:p>
            <a:pPr algn="just"/>
            <a:endParaRPr lang="en-US" sz="1000" dirty="0" smtClean="0"/>
          </a:p>
          <a:p>
            <a:pPr algn="just"/>
            <a:r>
              <a:rPr lang="en-US" sz="1400" dirty="0" smtClean="0"/>
              <a:t>(</a:t>
            </a:r>
            <a:r>
              <a:rPr lang="en-US" sz="1400" dirty="0"/>
              <a:t>4) On furnishing of such information, the certificate of registration issued under subsection (1) shall, subject to the provisions of section 23, be granted on a final basis by the Central/State Government. </a:t>
            </a:r>
          </a:p>
          <a:p>
            <a:pPr algn="just"/>
            <a:endParaRPr lang="en-US" sz="1000" dirty="0" smtClean="0"/>
          </a:p>
          <a:p>
            <a:pPr algn="just"/>
            <a:r>
              <a:rPr lang="en-US" sz="1400" dirty="0" smtClean="0"/>
              <a:t>(</a:t>
            </a:r>
            <a:r>
              <a:rPr lang="en-US" sz="1400" dirty="0"/>
              <a:t>5) The certificate of registration issued to a person under sub-section (1) may be cancelled if such person fails to furnish, within the time specified under subsection (2), the information prescribed under sub-section (3). </a:t>
            </a:r>
          </a:p>
          <a:p>
            <a:pPr algn="just"/>
            <a:endParaRPr lang="en-US" sz="1000" dirty="0" smtClean="0"/>
          </a:p>
          <a:p>
            <a:pPr algn="just"/>
            <a:r>
              <a:rPr lang="en-US" sz="1400" dirty="0" smtClean="0"/>
              <a:t>(</a:t>
            </a:r>
            <a:r>
              <a:rPr lang="en-US" sz="1400" dirty="0"/>
              <a:t>6) The certificate of registration issued to a person under sub-section (1) shall be deemed to have not been issued if the said registration is cancelled in pursuance of an application filed by such person that he was not liable to registration under section 23. </a:t>
            </a:r>
          </a:p>
          <a:p>
            <a:pPr algn="just"/>
            <a:endParaRPr lang="en-US" sz="1000" dirty="0" smtClean="0"/>
          </a:p>
          <a:p>
            <a:pPr algn="just"/>
            <a:r>
              <a:rPr lang="en-US" sz="1400" dirty="0" smtClean="0"/>
              <a:t>(</a:t>
            </a:r>
            <a:r>
              <a:rPr lang="en-US" sz="1400" dirty="0"/>
              <a:t>7) A person to whom a certificate of registration has been issued on a provisional basis and who is eligible to pay tax under section 9, may opt to do so within such time and in such manner as may be prescribed:</a:t>
            </a:r>
            <a:br>
              <a:rPr lang="en-US" sz="1400" dirty="0"/>
            </a:br>
            <a:r>
              <a:rPr lang="en-US" sz="1400" dirty="0"/>
              <a:t>PROVIDED that where the said person does not opt to pay tax under section 9 within the time prescribed in this behalf, he shall be liable to pay tax under section 8. </a:t>
            </a:r>
            <a:endParaRPr lang="en-US" sz="1400" dirty="0">
              <a:effectLst/>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22</a:t>
            </a:fld>
            <a:endParaRPr lang="en-US" altLang="en-US"/>
          </a:p>
        </p:txBody>
      </p:sp>
    </p:spTree>
    <p:extLst>
      <p:ext uri="{BB962C8B-B14F-4D97-AF65-F5344CB8AC3E}">
        <p14:creationId xmlns:p14="http://schemas.microsoft.com/office/powerpoint/2010/main" val="21844797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Relevant provision of Draft Registration Rules</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793564"/>
            <a:ext cx="8712968" cy="5970864"/>
          </a:xfrm>
          <a:prstGeom prst="rect">
            <a:avLst/>
          </a:prstGeom>
          <a:noFill/>
        </p:spPr>
        <p:txBody>
          <a:bodyPr wrap="square" rtlCol="0">
            <a:spAutoFit/>
          </a:bodyPr>
          <a:lstStyle/>
          <a:p>
            <a:r>
              <a:rPr lang="en-US" sz="1600" b="1" dirty="0"/>
              <a:t>Rule 14. </a:t>
            </a:r>
            <a:r>
              <a:rPr lang="en-US" sz="1600" dirty="0"/>
              <a:t>Migration of persons registered under Earlier Law </a:t>
            </a:r>
            <a:endParaRPr lang="en-US" sz="1600" dirty="0" smtClean="0"/>
          </a:p>
          <a:p>
            <a:endParaRPr lang="en-US" sz="1000" dirty="0"/>
          </a:p>
          <a:p>
            <a:r>
              <a:rPr lang="en-US" sz="1400" dirty="0" smtClean="0"/>
              <a:t>(1) Every </a:t>
            </a:r>
            <a:r>
              <a:rPr lang="en-US" sz="1400" dirty="0"/>
              <a:t>person registered under an earlier law and having a Permanent Account Number issued under the Income Tax Act, 1961 (Act 43 of 1961) shall be granted registration on a provisional basis and a certificate of registration in FORM GST REG- 21, incorporating the Goods and Services Tax Identification Number (GSTIN) therein, shall be made available on the Common Portal. </a:t>
            </a:r>
            <a:endParaRPr lang="en-US" sz="1400" dirty="0" smtClean="0"/>
          </a:p>
          <a:p>
            <a:endParaRPr lang="en-US" sz="1000" dirty="0"/>
          </a:p>
          <a:p>
            <a:r>
              <a:rPr lang="en-US" sz="1400" dirty="0"/>
              <a:t>(2)(a) Every person who has been granted a provisional registration under </a:t>
            </a:r>
            <a:r>
              <a:rPr lang="en-US" sz="1400" dirty="0" err="1"/>
              <a:t>subrule</a:t>
            </a:r>
            <a:r>
              <a:rPr lang="en-US" sz="1400" dirty="0"/>
              <a:t> (1) shall submit an application electronically in FORM GST REG–20, duly signed, along with the information and documents specified in the said application, on the Common Portal either directly or through a Facilitation Centre, notified by the Board or Commissioner. </a:t>
            </a:r>
            <a:endParaRPr lang="en-US" sz="1000" dirty="0"/>
          </a:p>
          <a:p>
            <a:r>
              <a:rPr lang="en-US" sz="1400" dirty="0"/>
              <a:t>(b) The information asked for in clause (a) shall be furnished within the period specified in section 142 or within such further period as may be extended by the Board or Commissioner in this behalf</a:t>
            </a:r>
            <a:r>
              <a:rPr lang="en-US" sz="1400" dirty="0" smtClean="0"/>
              <a:t>.</a:t>
            </a:r>
          </a:p>
          <a:p>
            <a:r>
              <a:rPr lang="en-US" sz="1400" dirty="0" smtClean="0"/>
              <a:t>(</a:t>
            </a:r>
            <a:r>
              <a:rPr lang="en-US" sz="1400" dirty="0"/>
              <a:t>c) If the information and the particulars furnished in the application are found, by the proper officer, to be correct and complete, a certificate of registration in FORM GST REG-06 shall be made available to the registered taxable person electronically on the Common Portal. </a:t>
            </a:r>
            <a:endParaRPr lang="en-US" sz="1400" dirty="0" smtClean="0"/>
          </a:p>
          <a:p>
            <a:endParaRPr lang="en-US" sz="1000" dirty="0"/>
          </a:p>
          <a:p>
            <a:r>
              <a:rPr lang="en-US" sz="1400" dirty="0"/>
              <a:t>(3) Where the particulars and/or information specified in sub-rule (2) have either not been furnished or not found to be correct or complete, the proper officer shall cancel the provisional registration granted under sub-rule (1) and issue an order in FORM GST REG- 22: </a:t>
            </a:r>
          </a:p>
          <a:p>
            <a:r>
              <a:rPr lang="en-US" sz="1400" dirty="0"/>
              <a:t>Provided that no provisional registration shall be cancelled as aforesaid without serving a notice to show cause in FORM GST REG-23 and without affording the person concerned a reasonable opportunity of being heard. </a:t>
            </a:r>
            <a:endParaRPr lang="en-US" sz="1400" dirty="0" smtClean="0"/>
          </a:p>
          <a:p>
            <a:endParaRPr lang="en-US" sz="1000" dirty="0"/>
          </a:p>
          <a:p>
            <a:r>
              <a:rPr lang="en-US" sz="1400" dirty="0"/>
              <a:t>(4) Every person registered under any of the earlier laws, who is not liable to be registered under the Act may, at his option, file electronically an application in FORM GST REG-24 at the Common Portal for cancellation of the registration granted provisionally to him and the proper officer shall, after conducting such enquiry as deemed fit, cancel the said provisional registration. </a:t>
            </a:r>
            <a:endParaRPr lang="en-US" sz="1400" dirty="0">
              <a:effectLst/>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23</a:t>
            </a:fld>
            <a:endParaRPr lang="en-US" altLang="en-US"/>
          </a:p>
        </p:txBody>
      </p:sp>
    </p:spTree>
    <p:extLst>
      <p:ext uri="{BB962C8B-B14F-4D97-AF65-F5344CB8AC3E}">
        <p14:creationId xmlns:p14="http://schemas.microsoft.com/office/powerpoint/2010/main" val="14052522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Login to aces.gov.in to view your GSTN Provisional ID and Password</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3</a:t>
            </a:fld>
            <a:endParaRPr lang="en-US" altLang="en-US"/>
          </a:p>
        </p:txBody>
      </p:sp>
      <p:pic>
        <p:nvPicPr>
          <p:cNvPr id="36" name="Picture 35" descr="Screen Shot 2017-01-09 at 7.05.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0883"/>
            <a:ext cx="9144000" cy="5477117"/>
          </a:xfrm>
          <a:prstGeom prst="rect">
            <a:avLst/>
          </a:prstGeom>
        </p:spPr>
      </p:pic>
      <p:sp>
        <p:nvSpPr>
          <p:cNvPr id="5" name="Rectangle 4"/>
          <p:cNvSpPr/>
          <p:nvPr/>
        </p:nvSpPr>
        <p:spPr>
          <a:xfrm>
            <a:off x="1346071" y="3385710"/>
            <a:ext cx="1008112" cy="310188"/>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0213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4</a:t>
            </a:fld>
            <a:endParaRPr lang="en-US" altLang="en-US"/>
          </a:p>
        </p:txBody>
      </p:sp>
      <p:pic>
        <p:nvPicPr>
          <p:cNvPr id="2" name="Picture 1" descr="Screen Shot 2017-01-09 at 8.04.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08720"/>
            <a:ext cx="7848872" cy="5844698"/>
          </a:xfrm>
          <a:prstGeom prst="rect">
            <a:avLst/>
          </a:prstGeom>
        </p:spPr>
      </p:pic>
      <p:sp>
        <p:nvSpPr>
          <p:cNvPr id="8" name="TextBox 7"/>
          <p:cNvSpPr txBox="1"/>
          <p:nvPr/>
        </p:nvSpPr>
        <p:spPr>
          <a:xfrm>
            <a:off x="3779912" y="2636912"/>
            <a:ext cx="2664296" cy="584776"/>
          </a:xfrm>
          <a:prstGeom prst="rect">
            <a:avLst/>
          </a:prstGeom>
          <a:solidFill>
            <a:srgbClr val="FFFFFF"/>
          </a:solidFill>
          <a:ln>
            <a:solidFill>
              <a:srgbClr val="FF0000"/>
            </a:solidFill>
          </a:ln>
        </p:spPr>
        <p:txBody>
          <a:bodyPr wrap="square" rtlCol="0">
            <a:spAutoFit/>
          </a:bodyPr>
          <a:lstStyle/>
          <a:p>
            <a:pPr algn="ctr"/>
            <a:r>
              <a:rPr lang="en-IN" sz="1600" b="1" dirty="0" smtClean="0">
                <a:solidFill>
                  <a:srgbClr val="000000"/>
                </a:solidFill>
              </a:rPr>
              <a:t>Your ID and Password will appear here</a:t>
            </a:r>
            <a:endParaRPr lang="en-IN" sz="1600" dirty="0">
              <a:solidFill>
                <a:srgbClr val="000000"/>
              </a:solidFill>
            </a:endParaRPr>
          </a:p>
        </p:txBody>
      </p:sp>
    </p:spTree>
    <p:extLst>
      <p:ext uri="{BB962C8B-B14F-4D97-AF65-F5344CB8AC3E}">
        <p14:creationId xmlns:p14="http://schemas.microsoft.com/office/powerpoint/2010/main" val="42131973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Note on Login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5</a:t>
            </a:fld>
            <a:endParaRPr lang="en-US" altLang="en-US"/>
          </a:p>
        </p:txBody>
      </p:sp>
      <p:sp>
        <p:nvSpPr>
          <p:cNvPr id="8" name="TextBox 7"/>
          <p:cNvSpPr txBox="1"/>
          <p:nvPr/>
        </p:nvSpPr>
        <p:spPr>
          <a:xfrm>
            <a:off x="467544" y="1268760"/>
            <a:ext cx="8136904" cy="2677656"/>
          </a:xfrm>
          <a:prstGeom prst="rect">
            <a:avLst/>
          </a:prstGeom>
          <a:solidFill>
            <a:srgbClr val="FFFFFF"/>
          </a:solidFill>
          <a:ln>
            <a:noFill/>
          </a:ln>
        </p:spPr>
        <p:txBody>
          <a:bodyPr wrap="square" rtlCol="0">
            <a:spAutoFit/>
          </a:bodyPr>
          <a:lstStyle/>
          <a:p>
            <a:pPr marL="457200" indent="-457200" algn="just">
              <a:buAutoNum type="arabicPeriod"/>
            </a:pPr>
            <a:r>
              <a:rPr lang="en-IN" sz="2400" dirty="0" smtClean="0">
                <a:solidFill>
                  <a:srgbClr val="000000"/>
                </a:solidFill>
              </a:rPr>
              <a:t>In some cases, your login credentials may have been shared through State VAT authorities. If you have completed the enrollment process using these credentials, you do not need to repeat the process</a:t>
            </a:r>
          </a:p>
          <a:p>
            <a:pPr algn="just"/>
            <a:endParaRPr lang="en-IN" sz="2400" dirty="0" smtClean="0">
              <a:solidFill>
                <a:srgbClr val="000000"/>
              </a:solidFill>
            </a:endParaRPr>
          </a:p>
          <a:p>
            <a:pPr marL="457200" indent="-457200" algn="just">
              <a:buAutoNum type="arabicPeriod"/>
            </a:pPr>
            <a:r>
              <a:rPr lang="en-IN" sz="2400" dirty="0" smtClean="0">
                <a:solidFill>
                  <a:srgbClr val="000000"/>
                </a:solidFill>
              </a:rPr>
              <a:t>In some cases, your ID and Password may still be awaited from GSTN.</a:t>
            </a:r>
          </a:p>
        </p:txBody>
      </p:sp>
      <p:sp>
        <p:nvSpPr>
          <p:cNvPr id="5" name="TextBox 4"/>
          <p:cNvSpPr txBox="1"/>
          <p:nvPr/>
        </p:nvSpPr>
        <p:spPr>
          <a:xfrm>
            <a:off x="467544" y="4465830"/>
            <a:ext cx="8136904" cy="461665"/>
          </a:xfrm>
          <a:prstGeom prst="rect">
            <a:avLst/>
          </a:prstGeom>
          <a:solidFill>
            <a:srgbClr val="FFFFFF"/>
          </a:solidFill>
          <a:ln>
            <a:solidFill>
              <a:schemeClr val="bg1">
                <a:lumMod val="85000"/>
              </a:schemeClr>
            </a:solidFill>
          </a:ln>
        </p:spPr>
        <p:txBody>
          <a:bodyPr wrap="square" rtlCol="0">
            <a:spAutoFit/>
          </a:bodyPr>
          <a:lstStyle/>
          <a:p>
            <a:pPr algn="ctr"/>
            <a:r>
              <a:rPr lang="en-IN" sz="2400" b="1" dirty="0" smtClean="0">
                <a:solidFill>
                  <a:srgbClr val="000000"/>
                </a:solidFill>
              </a:rPr>
              <a:t>For assistance, contact CBEC MITRA</a:t>
            </a:r>
          </a:p>
        </p:txBody>
      </p:sp>
      <p:pic>
        <p:nvPicPr>
          <p:cNvPr id="2" name="Picture 1" descr="Screen Shot 2017-01-09 at 8.54.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3" y="4941168"/>
            <a:ext cx="9144000" cy="1018979"/>
          </a:xfrm>
          <a:prstGeom prst="rect">
            <a:avLst/>
          </a:prstGeom>
        </p:spPr>
      </p:pic>
    </p:spTree>
    <p:extLst>
      <p:ext uri="{BB962C8B-B14F-4D97-AF65-F5344CB8AC3E}">
        <p14:creationId xmlns:p14="http://schemas.microsoft.com/office/powerpoint/2010/main" val="32493015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GSTN Enrollment Process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259632" y="3284984"/>
            <a:ext cx="538795" cy="538795"/>
          </a:xfrm>
          <a:prstGeom prst="rect">
            <a:avLst/>
          </a:prstGeom>
        </p:spPr>
      </p:pic>
      <p:sp>
        <p:nvSpPr>
          <p:cNvPr id="12" name="TextBox 11"/>
          <p:cNvSpPr txBox="1"/>
          <p:nvPr/>
        </p:nvSpPr>
        <p:spPr>
          <a:xfrm>
            <a:off x="395536" y="3861048"/>
            <a:ext cx="2267744" cy="1077218"/>
          </a:xfrm>
          <a:prstGeom prst="rect">
            <a:avLst/>
          </a:prstGeom>
          <a:noFill/>
        </p:spPr>
        <p:txBody>
          <a:bodyPr wrap="square" rtlCol="0">
            <a:spAutoFit/>
          </a:bodyPr>
          <a:lstStyle/>
          <a:p>
            <a:pPr algn="ctr"/>
            <a:r>
              <a:rPr lang="en-IN" sz="1600" b="1" dirty="0" smtClean="0">
                <a:solidFill>
                  <a:srgbClr val="000000"/>
                </a:solidFill>
              </a:rPr>
              <a:t>Taxpayer obtains</a:t>
            </a:r>
          </a:p>
          <a:p>
            <a:pPr algn="ctr"/>
            <a:r>
              <a:rPr lang="en-IN" sz="1600" b="1" dirty="0" smtClean="0">
                <a:solidFill>
                  <a:srgbClr val="000000"/>
                </a:solidFill>
              </a:rPr>
              <a:t>GSTN login id and password from aces.gov.in</a:t>
            </a:r>
          </a:p>
        </p:txBody>
      </p:sp>
      <p:sp>
        <p:nvSpPr>
          <p:cNvPr id="15" name="TextBox 14"/>
          <p:cNvSpPr txBox="1"/>
          <p:nvPr/>
        </p:nvSpPr>
        <p:spPr>
          <a:xfrm>
            <a:off x="1187624" y="2060848"/>
            <a:ext cx="504056" cy="1015663"/>
          </a:xfrm>
          <a:prstGeom prst="rect">
            <a:avLst/>
          </a:prstGeom>
          <a:noFill/>
        </p:spPr>
        <p:txBody>
          <a:bodyPr wrap="square" rtlCol="0">
            <a:spAutoFit/>
          </a:bodyPr>
          <a:lstStyle/>
          <a:p>
            <a:r>
              <a:rPr lang="en-IN" sz="6000" b="1" dirty="0" smtClean="0">
                <a:solidFill>
                  <a:schemeClr val="bg1">
                    <a:lumMod val="65000"/>
                  </a:schemeClr>
                </a:solidFill>
              </a:rPr>
              <a:t>1</a:t>
            </a:r>
            <a:endParaRPr lang="en-IN" sz="6000" dirty="0">
              <a:solidFill>
                <a:schemeClr val="bg1">
                  <a:lumMod val="65000"/>
                </a:schemeClr>
              </a:solidFill>
            </a:endParaRPr>
          </a:p>
        </p:txBody>
      </p:sp>
      <p:pic>
        <p:nvPicPr>
          <p:cNvPr id="18" name="Picture 17"/>
          <p:cNvPicPr>
            <a:picLocks noChangeAspect="1"/>
          </p:cNvPicPr>
          <p:nvPr/>
        </p:nvPicPr>
        <p:blipFill>
          <a:blip r:embed="rId4"/>
          <a:stretch>
            <a:fillRect/>
          </a:stretch>
        </p:blipFill>
        <p:spPr>
          <a:xfrm>
            <a:off x="6916832" y="3212977"/>
            <a:ext cx="1082912" cy="720080"/>
          </a:xfrm>
          <a:prstGeom prst="rect">
            <a:avLst/>
          </a:prstGeom>
        </p:spPr>
      </p:pic>
      <p:sp>
        <p:nvSpPr>
          <p:cNvPr id="20" name="TextBox 19"/>
          <p:cNvSpPr txBox="1"/>
          <p:nvPr/>
        </p:nvSpPr>
        <p:spPr>
          <a:xfrm>
            <a:off x="3203848" y="3933056"/>
            <a:ext cx="2664296" cy="830997"/>
          </a:xfrm>
          <a:prstGeom prst="rect">
            <a:avLst/>
          </a:prstGeom>
          <a:noFill/>
        </p:spPr>
        <p:txBody>
          <a:bodyPr wrap="square" rtlCol="0">
            <a:spAutoFit/>
          </a:bodyPr>
          <a:lstStyle/>
          <a:p>
            <a:pPr algn="ctr"/>
            <a:r>
              <a:rPr lang="en-IN" sz="1600" b="1" dirty="0" smtClean="0">
                <a:solidFill>
                  <a:srgbClr val="000000"/>
                </a:solidFill>
              </a:rPr>
              <a:t>Taxpayer completes enrollment process on gst.gov.in </a:t>
            </a:r>
            <a:endParaRPr lang="en-IN" sz="1600" dirty="0">
              <a:solidFill>
                <a:srgbClr val="000000"/>
              </a:solidFill>
            </a:endParaRPr>
          </a:p>
        </p:txBody>
      </p:sp>
      <p:sp>
        <p:nvSpPr>
          <p:cNvPr id="39" name="TextBox 38"/>
          <p:cNvSpPr txBox="1"/>
          <p:nvPr/>
        </p:nvSpPr>
        <p:spPr>
          <a:xfrm>
            <a:off x="4218928" y="2060848"/>
            <a:ext cx="504056" cy="1015663"/>
          </a:xfrm>
          <a:prstGeom prst="rect">
            <a:avLst/>
          </a:prstGeom>
          <a:noFill/>
        </p:spPr>
        <p:txBody>
          <a:bodyPr wrap="square" rtlCol="0">
            <a:spAutoFit/>
          </a:bodyPr>
          <a:lstStyle/>
          <a:p>
            <a:r>
              <a:rPr lang="en-IN" sz="6000" b="1" dirty="0" smtClean="0">
                <a:solidFill>
                  <a:schemeClr val="bg1">
                    <a:lumMod val="65000"/>
                  </a:schemeClr>
                </a:solidFill>
              </a:rPr>
              <a:t>2</a:t>
            </a:r>
            <a:endParaRPr lang="en-IN" sz="6000" dirty="0">
              <a:solidFill>
                <a:schemeClr val="bg1">
                  <a:lumMod val="65000"/>
                </a:schemeClr>
              </a:solidFill>
            </a:endParaRPr>
          </a:p>
        </p:txBody>
      </p:sp>
      <p:sp>
        <p:nvSpPr>
          <p:cNvPr id="40" name="TextBox 39"/>
          <p:cNvSpPr txBox="1"/>
          <p:nvPr/>
        </p:nvSpPr>
        <p:spPr>
          <a:xfrm>
            <a:off x="7236296" y="2060848"/>
            <a:ext cx="504056" cy="1015663"/>
          </a:xfrm>
          <a:prstGeom prst="rect">
            <a:avLst/>
          </a:prstGeom>
          <a:noFill/>
        </p:spPr>
        <p:txBody>
          <a:bodyPr wrap="square" rtlCol="0">
            <a:spAutoFit/>
          </a:bodyPr>
          <a:lstStyle/>
          <a:p>
            <a:r>
              <a:rPr lang="en-IN" sz="6000" b="1" dirty="0" smtClean="0">
                <a:solidFill>
                  <a:schemeClr val="bg1">
                    <a:lumMod val="65000"/>
                  </a:schemeClr>
                </a:solidFill>
              </a:rPr>
              <a:t>3</a:t>
            </a:r>
            <a:endParaRPr lang="en-IN" sz="6000" dirty="0">
              <a:solidFill>
                <a:schemeClr val="bg1">
                  <a:lumMod val="65000"/>
                </a:schemeClr>
              </a:solidFill>
            </a:endParaRPr>
          </a:p>
        </p:txBody>
      </p:sp>
      <p:pic>
        <p:nvPicPr>
          <p:cNvPr id="41" name="Picture 40"/>
          <p:cNvPicPr>
            <a:picLocks noChangeAspect="1" noChangeArrowheads="1"/>
          </p:cNvPicPr>
          <p:nvPr/>
        </p:nvPicPr>
        <p:blipFill>
          <a:blip r:embed="rId5"/>
          <a:srcRect/>
          <a:stretch>
            <a:fillRect/>
          </a:stretch>
        </p:blipFill>
        <p:spPr bwMode="auto">
          <a:xfrm>
            <a:off x="3995936" y="3212976"/>
            <a:ext cx="972691" cy="605603"/>
          </a:xfrm>
          <a:prstGeom prst="rect">
            <a:avLst/>
          </a:prstGeom>
          <a:noFill/>
          <a:ln w="9525">
            <a:noFill/>
            <a:miter lim="800000"/>
            <a:headEnd/>
            <a:tailEnd/>
          </a:ln>
        </p:spPr>
      </p:pic>
      <p:sp>
        <p:nvSpPr>
          <p:cNvPr id="42" name="TextBox 41"/>
          <p:cNvSpPr txBox="1"/>
          <p:nvPr/>
        </p:nvSpPr>
        <p:spPr>
          <a:xfrm>
            <a:off x="6147823" y="3933056"/>
            <a:ext cx="2664296" cy="830997"/>
          </a:xfrm>
          <a:prstGeom prst="rect">
            <a:avLst/>
          </a:prstGeom>
          <a:noFill/>
        </p:spPr>
        <p:txBody>
          <a:bodyPr wrap="square" rtlCol="0">
            <a:spAutoFit/>
          </a:bodyPr>
          <a:lstStyle/>
          <a:p>
            <a:pPr algn="ctr"/>
            <a:r>
              <a:rPr lang="en-IN" sz="1600" b="1" dirty="0" smtClean="0">
                <a:solidFill>
                  <a:srgbClr val="000000"/>
                </a:solidFill>
              </a:rPr>
              <a:t>Taxpayer obtains provisional GSTIN on appointed date </a:t>
            </a:r>
            <a:endParaRPr lang="en-IN" sz="1600" dirty="0">
              <a:solidFill>
                <a:srgbClr val="000000"/>
              </a:solidFill>
            </a:endParaRP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6</a:t>
            </a:fld>
            <a:endParaRPr lang="en-US" altLang="en-US"/>
          </a:p>
        </p:txBody>
      </p:sp>
      <p:sp>
        <p:nvSpPr>
          <p:cNvPr id="13" name="Rectangle 12"/>
          <p:cNvSpPr/>
          <p:nvPr/>
        </p:nvSpPr>
        <p:spPr>
          <a:xfrm>
            <a:off x="3290140" y="1988840"/>
            <a:ext cx="2448272" cy="345638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endCxn id="13" idx="1"/>
          </p:cNvCxnSpPr>
          <p:nvPr/>
        </p:nvCxnSpPr>
        <p:spPr>
          <a:xfrm>
            <a:off x="2843808" y="3717032"/>
            <a:ext cx="44633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50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1: Go to gst.gov.in and click on “New User Login”</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7</a:t>
            </a:fld>
            <a:endParaRPr lang="en-US" alt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44000" cy="4953000"/>
          </a:xfrm>
          <a:prstGeom prst="rect">
            <a:avLst/>
          </a:prstGeom>
        </p:spPr>
      </p:pic>
    </p:spTree>
    <p:extLst>
      <p:ext uri="{BB962C8B-B14F-4D97-AF65-F5344CB8AC3E}">
        <p14:creationId xmlns:p14="http://schemas.microsoft.com/office/powerpoint/2010/main" val="7935369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2: Read, select checkbox and hit “Continue”</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8</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9166081" cy="4536504"/>
          </a:xfrm>
          <a:prstGeom prst="rect">
            <a:avLst/>
          </a:prstGeom>
        </p:spPr>
      </p:pic>
    </p:spTree>
    <p:extLst>
      <p:ext uri="{BB962C8B-B14F-4D97-AF65-F5344CB8AC3E}">
        <p14:creationId xmlns:p14="http://schemas.microsoft.com/office/powerpoint/2010/main" val="35754696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25" y="0"/>
            <a:ext cx="9169400" cy="762000"/>
          </a:xfrm>
          <a:prstGeom prst="rect">
            <a:avLst/>
          </a:prstGeom>
          <a:solidFill>
            <a:srgbClr val="23476B"/>
          </a:solidFill>
          <a:ln>
            <a:noFill/>
          </a:ln>
          <a:effectLst/>
        </p:spPr>
        <p:txBody>
          <a:bodyPr tIns="0" bIns="0" anchor="ctr"/>
          <a:lstStyle>
            <a:lvl1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mj-lt"/>
                <a:ea typeface="Lucida Sans Unicode" pitchFamily="34" charset="0"/>
                <a:cs typeface="+mj-cs"/>
              </a:defRPr>
            </a:lvl1pPr>
            <a:lvl2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2pPr>
            <a:lvl3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3pPr>
            <a:lvl4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4pPr>
            <a:lvl5pPr algn="l" defTabSz="457200" rtl="0" eaLnBrk="0" fontAlgn="base" hangingPunct="0">
              <a:lnSpc>
                <a:spcPct val="115000"/>
              </a:lnSpc>
              <a:spcBef>
                <a:spcPct val="0"/>
              </a:spcBef>
              <a:spcAft>
                <a:spcPct val="0"/>
              </a:spcAft>
              <a:buSzPct val="100000"/>
              <a:buFont typeface="Times New Roman" panose="02020603050405020304" pitchFamily="18" charset="0"/>
              <a:defRPr sz="2200" b="1">
                <a:solidFill>
                  <a:srgbClr val="4E84C4"/>
                </a:solidFill>
                <a:latin typeface="Arial" charset="0"/>
                <a:ea typeface="Lucida Sans Unicode" pitchFamily="34" charset="0"/>
                <a:cs typeface="Lucida Sans Unicode" pitchFamily="34" charset="0"/>
              </a:defRPr>
            </a:lvl5pPr>
            <a:lvl6pPr marL="25146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6pPr>
            <a:lvl7pPr marL="29718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7pPr>
            <a:lvl8pPr marL="34290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8pPr>
            <a:lvl9pPr marL="3886200" indent="-228600" algn="l" defTabSz="457200" rtl="0" eaLnBrk="0" fontAlgn="base" hangingPunct="0">
              <a:lnSpc>
                <a:spcPct val="115000"/>
              </a:lnSpc>
              <a:spcBef>
                <a:spcPct val="0"/>
              </a:spcBef>
              <a:spcAft>
                <a:spcPct val="0"/>
              </a:spcAft>
              <a:buClr>
                <a:srgbClr val="000000"/>
              </a:buClr>
              <a:buSzPct val="100000"/>
              <a:buFont typeface="Times New Roman" pitchFamily="18" charset="0"/>
              <a:defRPr sz="2200" b="1">
                <a:solidFill>
                  <a:srgbClr val="4E84C4"/>
                </a:solidFill>
                <a:latin typeface="Arial" charset="0"/>
                <a:cs typeface="Lucida Sans Unicode" pitchFamily="34" charset="0"/>
              </a:defRPr>
            </a:lvl9pPr>
          </a:lstStyle>
          <a:p>
            <a:pPr>
              <a:buClr>
                <a:srgbClr val="000000"/>
              </a:buClr>
              <a:defRPr/>
            </a:pPr>
            <a:r>
              <a:rPr lang="en-US" sz="2400" kern="0" dirty="0" smtClean="0">
                <a:solidFill>
                  <a:srgbClr val="FFFF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rPr>
              <a:t>  Obtaining credentials						</a:t>
            </a:r>
            <a:endParaRPr lang="en-US" sz="2000" kern="0" dirty="0">
              <a:solidFill>
                <a:srgbClr val="FFC000"/>
              </a:solidFill>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p:txBody>
      </p:sp>
      <p:sp>
        <p:nvSpPr>
          <p:cNvPr id="12" name="TextBox 11"/>
          <p:cNvSpPr txBox="1"/>
          <p:nvPr/>
        </p:nvSpPr>
        <p:spPr>
          <a:xfrm>
            <a:off x="107504" y="908720"/>
            <a:ext cx="8856984" cy="338554"/>
          </a:xfrm>
          <a:prstGeom prst="rect">
            <a:avLst/>
          </a:prstGeom>
          <a:noFill/>
        </p:spPr>
        <p:txBody>
          <a:bodyPr wrap="square" rtlCol="0">
            <a:spAutoFit/>
          </a:bodyPr>
          <a:lstStyle/>
          <a:p>
            <a:r>
              <a:rPr lang="en-IN" sz="1600" b="1" dirty="0" smtClean="0">
                <a:solidFill>
                  <a:srgbClr val="000000"/>
                </a:solidFill>
              </a:rPr>
              <a:t>Step 3: Enter Provisional ID and Password received in ACES website</a:t>
            </a:r>
          </a:p>
        </p:txBody>
      </p:sp>
      <p:sp>
        <p:nvSpPr>
          <p:cNvPr id="4" name="Slide Number Placeholder 3"/>
          <p:cNvSpPr>
            <a:spLocks noGrp="1"/>
          </p:cNvSpPr>
          <p:nvPr>
            <p:ph type="sldNum" sz="quarter" idx="11"/>
          </p:nvPr>
        </p:nvSpPr>
        <p:spPr/>
        <p:txBody>
          <a:bodyPr/>
          <a:lstStyle/>
          <a:p>
            <a:fld id="{C4C75363-680E-4F7E-A30E-DD0D706D300A}" type="slidenum">
              <a:rPr lang="en-US" altLang="en-US" smtClean="0"/>
              <a:pPr/>
              <a:t>9</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 y="1340768"/>
            <a:ext cx="9144000" cy="4954085"/>
          </a:xfrm>
          <a:prstGeom prst="rect">
            <a:avLst/>
          </a:prstGeom>
        </p:spPr>
      </p:pic>
    </p:spTree>
    <p:extLst>
      <p:ext uri="{BB962C8B-B14F-4D97-AF65-F5344CB8AC3E}">
        <p14:creationId xmlns:p14="http://schemas.microsoft.com/office/powerpoint/2010/main" val="34692450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defRPr kumimoji="0" lang="en-GB" sz="1600" b="0" i="0" u="none" strike="noStrike" cap="none" normalizeH="0" baseline="0" smtClean="0">
            <a:ln>
              <a:noFill/>
            </a:ln>
            <a:solidFill>
              <a:schemeClr val="bg1"/>
            </a:solidFill>
            <a:effectLst/>
            <a:latin typeface="Arial" charset="0"/>
            <a:cs typeface="Lucida Sans Unicode"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457200" rtl="0" eaLnBrk="1" fontAlgn="base" latinLnBrk="0" hangingPunct="1">
          <a:lnSpc>
            <a:spcPct val="100000"/>
          </a:lnSpc>
          <a:spcBef>
            <a:spcPct val="0"/>
          </a:spcBef>
          <a:spcAft>
            <a:spcPct val="0"/>
          </a:spcAft>
          <a:buClr>
            <a:srgbClr val="000000"/>
          </a:buClr>
          <a:buSzPct val="100000"/>
          <a:buFont typeface="Times New Roman" pitchFamily="18" charset="0"/>
          <a:buNone/>
          <a:defRPr kumimoji="0" lang="en-GB" sz="1600" b="0" i="0" u="none" strike="noStrike" cap="none" normalizeH="0" baseline="0" smtClean="0">
            <a:ln>
              <a:noFill/>
            </a:ln>
            <a:solidFill>
              <a:schemeClr val="bg1"/>
            </a:solidFill>
            <a:effectLst/>
            <a:latin typeface="Arial" charset="0"/>
            <a:cs typeface="Lucida Sans Unicode"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port">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C0C0"/>
        </a:solidFill>
        <a:ln w="25400">
          <a:solidFill>
            <a:schemeClr val="accent5"/>
          </a:solidFill>
        </a:ln>
      </a:spPr>
      <a:bodyPr vert="horz" wrap="square" lIns="91440" tIns="45720" rIns="91440" bIns="45720" rtlCol="0" anchor="ctr">
        <a:noAutofit/>
      </a:bodyPr>
      <a:lstStyle>
        <a:defPPr algn="ctr">
          <a:defRPr dirty="0" smtClean="0"/>
        </a:defPPr>
      </a:lstStyle>
    </a:spDef>
    <a:lnDef>
      <a:spPr>
        <a:ln w="12700">
          <a:solidFill>
            <a:srgbClr val="DC6900"/>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defRPr noProof="0" dirty="0" smtClean="0">
            <a:solidFill>
              <a:schemeClr val="tx1"/>
            </a:solidFill>
            <a:latin typeface="Georgia" pitchFamily="18" charset="0"/>
            <a:cs typeface="Arial"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1825</TotalTime>
  <Pages>0</Pages>
  <Words>1048</Words>
  <Characters>0</Characters>
  <Application>Microsoft Macintosh PowerPoint</Application>
  <DocSecurity>0</DocSecurity>
  <PresentationFormat>On-screen Show (4:3)</PresentationFormat>
  <Lines>0</Lines>
  <Paragraphs>164</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5_Office Theme</vt:lpstr>
      <vt:lpstr>Report</vt:lpstr>
      <vt:lpstr>2_Office Theme</vt:lpstr>
      <vt:lpstr>CENTRAL BOARD OF EXCISE &amp; CUSTOMS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BOARD OF EXCISE &amp; CUSTOMS</dc:title>
  <dc:creator>Shubhagata Kumar CBEC</dc:creator>
  <cp:keywords>PM Awards 2012-13</cp:keywords>
  <cp:lastModifiedBy>Vignan Pattamatta</cp:lastModifiedBy>
  <cp:revision>2061</cp:revision>
  <cp:lastPrinted>2016-11-18T07:30:16Z</cp:lastPrinted>
  <dcterms:created xsi:type="dcterms:W3CDTF">2012-12-21T04:42:32Z</dcterms:created>
  <dcterms:modified xsi:type="dcterms:W3CDTF">2017-01-11T06:34:14Z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1033-10.1.0.5509</vt:lpwstr>
  </property>
</Properties>
</file>